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PT Sans"/>
      <p:regular r:id="rId16"/>
      <p:bold r:id="rId17"/>
      <p:italic r:id="rId18"/>
      <p:boldItalic r:id="rId19"/>
    </p:embeddedFont>
    <p:embeddedFont>
      <p:font typeface="Ex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xo-regular.fntdata"/><Relationship Id="rId22" Type="http://schemas.openxmlformats.org/officeDocument/2006/relationships/font" Target="fonts/Exo-italic.fntdata"/><Relationship Id="rId21" Type="http://schemas.openxmlformats.org/officeDocument/2006/relationships/font" Target="fonts/Exo-bold.fntdata"/><Relationship Id="rId23" Type="http://schemas.openxmlformats.org/officeDocument/2006/relationships/font" Target="fonts/Ex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TSans-bold.fntdata"/><Relationship Id="rId16" Type="http://schemas.openxmlformats.org/officeDocument/2006/relationships/font" Target="fonts/PTSans-regular.fntdata"/><Relationship Id="rId19" Type="http://schemas.openxmlformats.org/officeDocument/2006/relationships/font" Target="fonts/PTSans-boldItalic.fntdata"/><Relationship Id="rId18" Type="http://schemas.openxmlformats.org/officeDocument/2006/relationships/font" Target="fonts/PTSans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1" name="Google Shape;269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gedfa3e31c0_2_20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0" name="Google Shape;2920;gedfa3e31c0_2_20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7" name="Shape 2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" name="Google Shape;2938;gedfa3e31c0_2_20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9" name="Google Shape;2939;gedfa3e31c0_2_20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3" name="Shape 2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" name="Google Shape;2754;gf11272de0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5" name="Google Shape;2755;gf11272de0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0" name="Shape 2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1" name="Google Shape;2811;g36a49e709cb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2" name="Google Shape;2812;g36a49e709cb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6" name="Shape 2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7" name="Google Shape;2817;gedfa3e31c0_2_20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8" name="Google Shape;2818;gedfa3e31c0_2_20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0" name="Shape 2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1" name="Google Shape;2861;gf11272de0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2" name="Google Shape;2862;gf11272de0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6" name="Shape 2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7" name="Google Shape;2877;g36a49e709c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8" name="Google Shape;2878;g36a49e709c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9" name="Shape 2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0" name="Google Shape;2890;gf11272de0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1" name="Google Shape;2891;gf11272de0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gf11272de0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9" name="Google Shape;2899;gf11272de0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7" name="Shape 2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8" name="Google Shape;2908;gedfa3e31c0_2_20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9" name="Google Shape;2909;gedfa3e31c0_2_20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" name="Google Shape;10;p2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2"/>
          <p:cNvSpPr txBox="1"/>
          <p:nvPr>
            <p:ph type="ctrTitle"/>
          </p:nvPr>
        </p:nvSpPr>
        <p:spPr>
          <a:xfrm>
            <a:off x="1317600" y="1132113"/>
            <a:ext cx="6508800" cy="1998600"/>
          </a:xfrm>
          <a:prstGeom prst="rect">
            <a:avLst/>
          </a:prstGeom>
          <a:effectLst>
            <a:outerShdw blurRad="142875" rotWithShape="0" algn="bl">
              <a:schemeClr val="accent2">
                <a:alpha val="3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9" name="Google Shape;49;p2"/>
          <p:cNvSpPr txBox="1"/>
          <p:nvPr>
            <p:ph idx="1" type="subTitle"/>
          </p:nvPr>
        </p:nvSpPr>
        <p:spPr>
          <a:xfrm>
            <a:off x="1675175" y="3099088"/>
            <a:ext cx="5793600" cy="9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50" name="Google Shape;50;p2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51" name="Google Shape;51;p2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" name="Google Shape;52;p2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" name="Google Shape;59;p2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60" name="Google Shape;60;p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66" name="Google Shape;66;p2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69" name="Google Shape;69;p2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2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76" name="Google Shape;76;p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8495989" y="1713528"/>
            <a:ext cx="883262" cy="242091"/>
            <a:chOff x="2300350" y="2601250"/>
            <a:chExt cx="2275275" cy="623625"/>
          </a:xfrm>
        </p:grpSpPr>
        <p:sp>
          <p:nvSpPr>
            <p:cNvPr id="82" name="Google Shape;82;p2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89" name="Google Shape;89;p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" name="Google Shape;111;p2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12" name="Google Shape;112;p2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18" name="Google Shape;118;p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124" name="Google Shape;124;p2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2"/>
          <p:cNvSpPr/>
          <p:nvPr/>
        </p:nvSpPr>
        <p:spPr>
          <a:xfrm rot="10800000">
            <a:off x="1023762" y="43894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3" name="Google Shape;783;p11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784" name="Google Shape;784;p11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1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1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1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1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1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1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1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1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1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1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1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1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1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1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1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1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1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1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1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1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1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1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1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1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1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1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1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1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1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1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1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1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1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1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1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2" name="Google Shape;822;p11"/>
          <p:cNvSpPr txBox="1"/>
          <p:nvPr>
            <p:ph hasCustomPrompt="1" type="title"/>
          </p:nvPr>
        </p:nvSpPr>
        <p:spPr>
          <a:xfrm>
            <a:off x="713100" y="1328587"/>
            <a:ext cx="7717800" cy="16716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3" name="Google Shape;823;p11"/>
          <p:cNvSpPr txBox="1"/>
          <p:nvPr>
            <p:ph idx="1" type="subTitle"/>
          </p:nvPr>
        </p:nvSpPr>
        <p:spPr>
          <a:xfrm>
            <a:off x="2037000" y="3075825"/>
            <a:ext cx="5070000" cy="3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24" name="Google Shape;824;p11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" name="Google Shape;825;p11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826" name="Google Shape;826;p1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" name="Google Shape;831;p11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832" name="Google Shape;832;p1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" name="Google Shape;837;p11"/>
          <p:cNvSpPr/>
          <p:nvPr/>
        </p:nvSpPr>
        <p:spPr>
          <a:xfrm>
            <a:off x="-1414555" y="33380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11"/>
          <p:cNvSpPr/>
          <p:nvPr/>
        </p:nvSpPr>
        <p:spPr>
          <a:xfrm>
            <a:off x="-1111455" y="30587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" name="Google Shape;839;p11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840" name="Google Shape;840;p1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11"/>
          <p:cNvGrpSpPr/>
          <p:nvPr/>
        </p:nvGrpSpPr>
        <p:grpSpPr>
          <a:xfrm flipH="1" rot="-5400000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844" name="Google Shape;844;p1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1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1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1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0" name="Google Shape;850;p11"/>
          <p:cNvSpPr/>
          <p:nvPr/>
        </p:nvSpPr>
        <p:spPr>
          <a:xfrm rot="5400000">
            <a:off x="5457595" y="-4919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11"/>
          <p:cNvSpPr/>
          <p:nvPr/>
        </p:nvSpPr>
        <p:spPr>
          <a:xfrm rot="5400000">
            <a:off x="5736895" y="-1888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11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11"/>
          <p:cNvSpPr/>
          <p:nvPr/>
        </p:nvSpPr>
        <p:spPr>
          <a:xfrm rot="5400000">
            <a:off x="8208386" y="420378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11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5" name="Google Shape;855;p11"/>
          <p:cNvGrpSpPr/>
          <p:nvPr/>
        </p:nvGrpSpPr>
        <p:grpSpPr>
          <a:xfrm>
            <a:off x="7965207" y="312162"/>
            <a:ext cx="1520982" cy="302065"/>
            <a:chOff x="5642557" y="-150670"/>
            <a:chExt cx="1520982" cy="302065"/>
          </a:xfrm>
        </p:grpSpPr>
        <p:sp>
          <p:nvSpPr>
            <p:cNvPr id="856" name="Google Shape;856;p1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11"/>
          <p:cNvGrpSpPr/>
          <p:nvPr/>
        </p:nvGrpSpPr>
        <p:grpSpPr>
          <a:xfrm>
            <a:off x="8495989" y="3241228"/>
            <a:ext cx="883262" cy="242091"/>
            <a:chOff x="2300350" y="2601250"/>
            <a:chExt cx="2275275" cy="623625"/>
          </a:xfrm>
        </p:grpSpPr>
        <p:sp>
          <p:nvSpPr>
            <p:cNvPr id="862" name="Google Shape;862;p1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" name="Google Shape;868;p11"/>
          <p:cNvGrpSpPr/>
          <p:nvPr/>
        </p:nvGrpSpPr>
        <p:grpSpPr>
          <a:xfrm>
            <a:off x="8267392" y="1860741"/>
            <a:ext cx="1105976" cy="133969"/>
            <a:chOff x="8183182" y="663852"/>
            <a:chExt cx="1475028" cy="178673"/>
          </a:xfrm>
        </p:grpSpPr>
        <p:grpSp>
          <p:nvGrpSpPr>
            <p:cNvPr id="869" name="Google Shape;869;p1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870" name="Google Shape;870;p1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1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1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0" name="Google Shape;880;p1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881" name="Google Shape;881;p1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1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1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1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1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1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1" name="Google Shape;891;p11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892" name="Google Shape;892;p11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1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1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1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1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1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1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1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1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1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1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1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1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1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" name="Google Shape;906;p11"/>
          <p:cNvGrpSpPr/>
          <p:nvPr/>
        </p:nvGrpSpPr>
        <p:grpSpPr>
          <a:xfrm>
            <a:off x="-235013" y="829744"/>
            <a:ext cx="1105976" cy="133969"/>
            <a:chOff x="8183182" y="663852"/>
            <a:chExt cx="1475028" cy="178673"/>
          </a:xfrm>
        </p:grpSpPr>
        <p:grpSp>
          <p:nvGrpSpPr>
            <p:cNvPr id="907" name="Google Shape;907;p1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8" name="Google Shape;908;p1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1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1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" name="Google Shape;918;p1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919" name="Google Shape;919;p1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" name="Google Shape;931;p1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932" name="Google Shape;932;p13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" name="Google Shape;970;p1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71" name="Google Shape;971;p13"/>
          <p:cNvSpPr txBox="1"/>
          <p:nvPr>
            <p:ph idx="2" type="title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2" name="Google Shape;972;p13"/>
          <p:cNvSpPr txBox="1"/>
          <p:nvPr>
            <p:ph idx="1" type="subTitle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3" name="Google Shape;973;p13"/>
          <p:cNvSpPr txBox="1"/>
          <p:nvPr>
            <p:ph hasCustomPrompt="1" idx="3" type="title"/>
          </p:nvPr>
        </p:nvSpPr>
        <p:spPr>
          <a:xfrm>
            <a:off x="776550" y="1345282"/>
            <a:ext cx="22335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4" name="Google Shape;974;p13"/>
          <p:cNvSpPr txBox="1"/>
          <p:nvPr>
            <p:ph idx="4" type="title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5" name="Google Shape;975;p13"/>
          <p:cNvSpPr txBox="1"/>
          <p:nvPr>
            <p:ph idx="5" type="subTitle"/>
          </p:nvPr>
        </p:nvSpPr>
        <p:spPr>
          <a:xfrm>
            <a:off x="3471150" y="239105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6" name="Google Shape;976;p13"/>
          <p:cNvSpPr txBox="1"/>
          <p:nvPr>
            <p:ph hasCustomPrompt="1" idx="6" type="title"/>
          </p:nvPr>
        </p:nvSpPr>
        <p:spPr>
          <a:xfrm>
            <a:off x="3471150" y="1345282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7" name="Google Shape;977;p13"/>
          <p:cNvSpPr txBox="1"/>
          <p:nvPr>
            <p:ph idx="7" type="title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8" name="Google Shape;978;p13"/>
          <p:cNvSpPr txBox="1"/>
          <p:nvPr>
            <p:ph idx="8" type="subTitle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9" name="Google Shape;979;p13"/>
          <p:cNvSpPr txBox="1"/>
          <p:nvPr>
            <p:ph hasCustomPrompt="1" idx="9" type="title"/>
          </p:nvPr>
        </p:nvSpPr>
        <p:spPr>
          <a:xfrm>
            <a:off x="6149850" y="1345282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0" name="Google Shape;980;p13"/>
          <p:cNvSpPr txBox="1"/>
          <p:nvPr>
            <p:ph idx="13" type="title"/>
          </p:nvPr>
        </p:nvSpPr>
        <p:spPr>
          <a:xfrm>
            <a:off x="776550" y="3617845"/>
            <a:ext cx="223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1" name="Google Shape;981;p13"/>
          <p:cNvSpPr txBox="1"/>
          <p:nvPr>
            <p:ph idx="14" type="subTitle"/>
          </p:nvPr>
        </p:nvSpPr>
        <p:spPr>
          <a:xfrm>
            <a:off x="776550" y="4026444"/>
            <a:ext cx="2233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2" name="Google Shape;982;p13"/>
          <p:cNvSpPr txBox="1"/>
          <p:nvPr>
            <p:ph hasCustomPrompt="1" idx="15" type="title"/>
          </p:nvPr>
        </p:nvSpPr>
        <p:spPr>
          <a:xfrm>
            <a:off x="776550" y="2980641"/>
            <a:ext cx="22335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3" name="Google Shape;983;p13"/>
          <p:cNvSpPr txBox="1"/>
          <p:nvPr>
            <p:ph idx="16" type="title"/>
          </p:nvPr>
        </p:nvSpPr>
        <p:spPr>
          <a:xfrm>
            <a:off x="3471150" y="361784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4" name="Google Shape;984;p13"/>
          <p:cNvSpPr txBox="1"/>
          <p:nvPr>
            <p:ph idx="17" type="subTitle"/>
          </p:nvPr>
        </p:nvSpPr>
        <p:spPr>
          <a:xfrm>
            <a:off x="3471150" y="402644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5" name="Google Shape;985;p13"/>
          <p:cNvSpPr txBox="1"/>
          <p:nvPr>
            <p:ph hasCustomPrompt="1" idx="18" type="title"/>
          </p:nvPr>
        </p:nvSpPr>
        <p:spPr>
          <a:xfrm>
            <a:off x="3471150" y="2980641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6" name="Google Shape;986;p13"/>
          <p:cNvSpPr txBox="1"/>
          <p:nvPr>
            <p:ph idx="19" type="title"/>
          </p:nvPr>
        </p:nvSpPr>
        <p:spPr>
          <a:xfrm>
            <a:off x="6149850" y="3617845"/>
            <a:ext cx="22017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7" name="Google Shape;987;p13"/>
          <p:cNvSpPr txBox="1"/>
          <p:nvPr>
            <p:ph idx="20" type="subTitle"/>
          </p:nvPr>
        </p:nvSpPr>
        <p:spPr>
          <a:xfrm>
            <a:off x="6149850" y="4026444"/>
            <a:ext cx="220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8" name="Google Shape;988;p13"/>
          <p:cNvSpPr txBox="1"/>
          <p:nvPr>
            <p:ph hasCustomPrompt="1" idx="21" type="title"/>
          </p:nvPr>
        </p:nvSpPr>
        <p:spPr>
          <a:xfrm>
            <a:off x="6149850" y="2980641"/>
            <a:ext cx="2201700" cy="484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989" name="Google Shape;989;p13"/>
          <p:cNvGrpSpPr/>
          <p:nvPr/>
        </p:nvGrpSpPr>
        <p:grpSpPr>
          <a:xfrm rot="5400000">
            <a:off x="8381450" y="4569182"/>
            <a:ext cx="98902" cy="553090"/>
            <a:chOff x="4898850" y="4820550"/>
            <a:chExt cx="98902" cy="553090"/>
          </a:xfrm>
        </p:grpSpPr>
        <p:sp>
          <p:nvSpPr>
            <p:cNvPr id="990" name="Google Shape;990;p1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13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" name="Google Shape;996;p13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997" name="Google Shape;997;p1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" name="Google Shape;1003;p13"/>
          <p:cNvSpPr/>
          <p:nvPr/>
        </p:nvSpPr>
        <p:spPr>
          <a:xfrm flipH="1" rot="5400000">
            <a:off x="8216276" y="-33530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" name="Google Shape;1004;p13"/>
          <p:cNvGrpSpPr/>
          <p:nvPr/>
        </p:nvGrpSpPr>
        <p:grpSpPr>
          <a:xfrm>
            <a:off x="-256008" y="4796266"/>
            <a:ext cx="1105976" cy="133969"/>
            <a:chOff x="8183182" y="663852"/>
            <a:chExt cx="1475028" cy="178673"/>
          </a:xfrm>
        </p:grpSpPr>
        <p:grpSp>
          <p:nvGrpSpPr>
            <p:cNvPr id="1005" name="Google Shape;1005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06" name="Google Shape;1006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6" name="Google Shape;1016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7" name="Google Shape;1017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7" name="Google Shape;1027;p13"/>
          <p:cNvGrpSpPr/>
          <p:nvPr/>
        </p:nvGrpSpPr>
        <p:grpSpPr>
          <a:xfrm>
            <a:off x="8290084" y="239916"/>
            <a:ext cx="1105976" cy="133969"/>
            <a:chOff x="8183182" y="663852"/>
            <a:chExt cx="1475028" cy="178673"/>
          </a:xfrm>
        </p:grpSpPr>
        <p:grpSp>
          <p:nvGrpSpPr>
            <p:cNvPr id="1028" name="Google Shape;1028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29" name="Google Shape;1029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9" name="Google Shape;1039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40" name="Google Shape;1040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0" name="Google Shape;1050;p13"/>
          <p:cNvGrpSpPr/>
          <p:nvPr/>
        </p:nvGrpSpPr>
        <p:grpSpPr>
          <a:xfrm rot="5400000">
            <a:off x="8428614" y="2891627"/>
            <a:ext cx="883262" cy="242091"/>
            <a:chOff x="2300350" y="2601250"/>
            <a:chExt cx="2275275" cy="623625"/>
          </a:xfrm>
        </p:grpSpPr>
        <p:sp>
          <p:nvSpPr>
            <p:cNvPr id="1051" name="Google Shape;1051;p1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" name="Google Shape;1057;p13"/>
          <p:cNvGrpSpPr/>
          <p:nvPr/>
        </p:nvGrpSpPr>
        <p:grpSpPr>
          <a:xfrm>
            <a:off x="1634157" y="-107958"/>
            <a:ext cx="1520982" cy="302065"/>
            <a:chOff x="5642557" y="-150670"/>
            <a:chExt cx="1520982" cy="302065"/>
          </a:xfrm>
        </p:grpSpPr>
        <p:sp>
          <p:nvSpPr>
            <p:cNvPr id="1058" name="Google Shape;1058;p13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3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4" name="Google Shape;1064;p1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65" name="Google Shape;1065;p14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4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4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4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4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4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4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4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4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4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4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4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4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4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3" name="Google Shape;1103;p14"/>
          <p:cNvSpPr txBox="1"/>
          <p:nvPr>
            <p:ph type="title"/>
          </p:nvPr>
        </p:nvSpPr>
        <p:spPr>
          <a:xfrm>
            <a:off x="1858000" y="3253511"/>
            <a:ext cx="5428800" cy="4344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04" name="Google Shape;1104;p14"/>
          <p:cNvSpPr txBox="1"/>
          <p:nvPr>
            <p:ph idx="1" type="subTitle"/>
          </p:nvPr>
        </p:nvSpPr>
        <p:spPr>
          <a:xfrm>
            <a:off x="2262900" y="1459638"/>
            <a:ext cx="4618200" cy="16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105" name="Google Shape;1105;p14"/>
          <p:cNvSpPr/>
          <p:nvPr/>
        </p:nvSpPr>
        <p:spPr>
          <a:xfrm flipH="1" rot="-5400000">
            <a:off x="348818" y="420789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6" name="Google Shape;1106;p14"/>
          <p:cNvGrpSpPr/>
          <p:nvPr/>
        </p:nvGrpSpPr>
        <p:grpSpPr>
          <a:xfrm rot="-5400000">
            <a:off x="6107446" y="30626"/>
            <a:ext cx="1823016" cy="296643"/>
            <a:chOff x="7857346" y="3902355"/>
            <a:chExt cx="1823016" cy="296643"/>
          </a:xfrm>
        </p:grpSpPr>
        <p:sp>
          <p:nvSpPr>
            <p:cNvPr id="1107" name="Google Shape;1107;p14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4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4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4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4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4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3" name="Google Shape;1113;p14"/>
          <p:cNvSpPr/>
          <p:nvPr/>
        </p:nvSpPr>
        <p:spPr>
          <a:xfrm flipH="1">
            <a:off x="8088870" y="21452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4" name="Google Shape;1114;p14"/>
          <p:cNvGrpSpPr/>
          <p:nvPr/>
        </p:nvGrpSpPr>
        <p:grpSpPr>
          <a:xfrm>
            <a:off x="8658746" y="2958680"/>
            <a:ext cx="1823016" cy="196994"/>
            <a:chOff x="7857346" y="4002005"/>
            <a:chExt cx="1823016" cy="196994"/>
          </a:xfrm>
        </p:grpSpPr>
        <p:sp>
          <p:nvSpPr>
            <p:cNvPr id="1115" name="Google Shape;1115;p14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4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4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8" name="Google Shape;1118;p14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14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0" name="Google Shape;1120;p14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1121" name="Google Shape;1121;p14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4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4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4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" name="Google Shape;1126;p14"/>
          <p:cNvGrpSpPr/>
          <p:nvPr/>
        </p:nvGrpSpPr>
        <p:grpSpPr>
          <a:xfrm>
            <a:off x="4296532" y="4950349"/>
            <a:ext cx="1520982" cy="302065"/>
            <a:chOff x="5642557" y="-150670"/>
            <a:chExt cx="1520982" cy="302065"/>
          </a:xfrm>
        </p:grpSpPr>
        <p:sp>
          <p:nvSpPr>
            <p:cNvPr id="1127" name="Google Shape;1127;p1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" name="Google Shape;1132;p14"/>
          <p:cNvGrpSpPr/>
          <p:nvPr/>
        </p:nvGrpSpPr>
        <p:grpSpPr>
          <a:xfrm rot="5400000">
            <a:off x="6750925" y="4175162"/>
            <a:ext cx="98902" cy="553090"/>
            <a:chOff x="4898850" y="4820550"/>
            <a:chExt cx="98902" cy="553090"/>
          </a:xfrm>
        </p:grpSpPr>
        <p:sp>
          <p:nvSpPr>
            <p:cNvPr id="1133" name="Google Shape;1133;p1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" name="Google Shape;1138;p14"/>
          <p:cNvGrpSpPr/>
          <p:nvPr/>
        </p:nvGrpSpPr>
        <p:grpSpPr>
          <a:xfrm>
            <a:off x="-1414555" y="3744529"/>
            <a:ext cx="2297800" cy="347400"/>
            <a:chOff x="-1414555" y="3744529"/>
            <a:chExt cx="2297800" cy="347400"/>
          </a:xfrm>
        </p:grpSpPr>
        <p:sp>
          <p:nvSpPr>
            <p:cNvPr id="1139" name="Google Shape;1139;p14"/>
            <p:cNvSpPr/>
            <p:nvPr/>
          </p:nvSpPr>
          <p:spPr>
            <a:xfrm>
              <a:off x="-1414555" y="40238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4"/>
            <p:cNvSpPr/>
            <p:nvPr/>
          </p:nvSpPr>
          <p:spPr>
            <a:xfrm>
              <a:off x="-1111455" y="37445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" name="Google Shape;1141;p14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1142" name="Google Shape;1142;p14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4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4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4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4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4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BLANK_4"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9" name="Google Shape;1149;p1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150" name="Google Shape;1150;p15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5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5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15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5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5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5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5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5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15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15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15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8" name="Google Shape;1188;p15"/>
          <p:cNvSpPr txBox="1"/>
          <p:nvPr>
            <p:ph type="title"/>
          </p:nvPr>
        </p:nvSpPr>
        <p:spPr>
          <a:xfrm>
            <a:off x="864525" y="2215425"/>
            <a:ext cx="6772200" cy="8136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89" name="Google Shape;1189;p15"/>
          <p:cNvSpPr txBox="1"/>
          <p:nvPr>
            <p:ph idx="1" type="subTitle"/>
          </p:nvPr>
        </p:nvSpPr>
        <p:spPr>
          <a:xfrm>
            <a:off x="864525" y="3045400"/>
            <a:ext cx="6646200" cy="7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90" name="Google Shape;1190;p15"/>
          <p:cNvSpPr txBox="1"/>
          <p:nvPr>
            <p:ph hasCustomPrompt="1" idx="2" type="title"/>
          </p:nvPr>
        </p:nvSpPr>
        <p:spPr>
          <a:xfrm>
            <a:off x="864525" y="910725"/>
            <a:ext cx="2130300" cy="1304700"/>
          </a:xfrm>
          <a:prstGeom prst="rect">
            <a:avLst/>
          </a:prstGeom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191" name="Google Shape;1191;p15"/>
          <p:cNvGrpSpPr/>
          <p:nvPr/>
        </p:nvGrpSpPr>
        <p:grpSpPr>
          <a:xfrm rot="5400000">
            <a:off x="-32670" y="1621025"/>
            <a:ext cx="98902" cy="553090"/>
            <a:chOff x="4898850" y="4820550"/>
            <a:chExt cx="98902" cy="553090"/>
          </a:xfrm>
        </p:grpSpPr>
        <p:sp>
          <p:nvSpPr>
            <p:cNvPr id="1192" name="Google Shape;1192;p1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7" name="Google Shape;1197;p15"/>
          <p:cNvSpPr/>
          <p:nvPr/>
        </p:nvSpPr>
        <p:spPr>
          <a:xfrm rot="-5400000">
            <a:off x="348818" y="3906123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15"/>
          <p:cNvSpPr/>
          <p:nvPr/>
        </p:nvSpPr>
        <p:spPr>
          <a:xfrm rot="5400000">
            <a:off x="-562205" y="-3395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15"/>
          <p:cNvSpPr/>
          <p:nvPr/>
        </p:nvSpPr>
        <p:spPr>
          <a:xfrm rot="5400000">
            <a:off x="-282905" y="-364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15"/>
          <p:cNvSpPr/>
          <p:nvPr/>
        </p:nvSpPr>
        <p:spPr>
          <a:xfrm flipH="1" rot="10800000">
            <a:off x="2891470" y="48422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15"/>
          <p:cNvSpPr/>
          <p:nvPr/>
        </p:nvSpPr>
        <p:spPr>
          <a:xfrm>
            <a:off x="8535575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2" name="Google Shape;1202;p15"/>
          <p:cNvGrpSpPr/>
          <p:nvPr/>
        </p:nvGrpSpPr>
        <p:grpSpPr>
          <a:xfrm flipH="1">
            <a:off x="7898009" y="350736"/>
            <a:ext cx="1520982" cy="302065"/>
            <a:chOff x="5642557" y="-150670"/>
            <a:chExt cx="1520982" cy="302065"/>
          </a:xfrm>
        </p:grpSpPr>
        <p:sp>
          <p:nvSpPr>
            <p:cNvPr id="1203" name="Google Shape;1203;p1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" name="Google Shape;1208;p15"/>
          <p:cNvGrpSpPr/>
          <p:nvPr/>
        </p:nvGrpSpPr>
        <p:grpSpPr>
          <a:xfrm rot="5400000">
            <a:off x="109552" y="1954025"/>
            <a:ext cx="98902" cy="553090"/>
            <a:chOff x="4898850" y="4820550"/>
            <a:chExt cx="98902" cy="553090"/>
          </a:xfrm>
        </p:grpSpPr>
        <p:sp>
          <p:nvSpPr>
            <p:cNvPr id="1209" name="Google Shape;1209;p1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" name="Google Shape;1214;p15"/>
          <p:cNvGrpSpPr/>
          <p:nvPr/>
        </p:nvGrpSpPr>
        <p:grpSpPr>
          <a:xfrm>
            <a:off x="4682157" y="-107958"/>
            <a:ext cx="1520982" cy="302065"/>
            <a:chOff x="5642557" y="-150670"/>
            <a:chExt cx="1520982" cy="302065"/>
          </a:xfrm>
        </p:grpSpPr>
        <p:sp>
          <p:nvSpPr>
            <p:cNvPr id="1215" name="Google Shape;1215;p1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1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" name="Google Shape;1220;p15"/>
          <p:cNvGrpSpPr/>
          <p:nvPr/>
        </p:nvGrpSpPr>
        <p:grpSpPr>
          <a:xfrm>
            <a:off x="7881845" y="4336579"/>
            <a:ext cx="2297800" cy="347400"/>
            <a:chOff x="7881845" y="4031779"/>
            <a:chExt cx="2297800" cy="347400"/>
          </a:xfrm>
        </p:grpSpPr>
        <p:sp>
          <p:nvSpPr>
            <p:cNvPr id="1221" name="Google Shape;1221;p15"/>
            <p:cNvSpPr/>
            <p:nvPr/>
          </p:nvSpPr>
          <p:spPr>
            <a:xfrm flipH="1">
              <a:off x="8184945" y="431107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5"/>
            <p:cNvSpPr/>
            <p:nvPr/>
          </p:nvSpPr>
          <p:spPr>
            <a:xfrm flipH="1">
              <a:off x="7881845" y="403177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8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4" name="Google Shape;1224;p1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25" name="Google Shape;1225;p16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3" name="Google Shape;1263;p16"/>
          <p:cNvSpPr txBox="1"/>
          <p:nvPr>
            <p:ph type="title"/>
          </p:nvPr>
        </p:nvSpPr>
        <p:spPr>
          <a:xfrm>
            <a:off x="713100" y="2310138"/>
            <a:ext cx="7583400" cy="841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64" name="Google Shape;1264;p16"/>
          <p:cNvSpPr txBox="1"/>
          <p:nvPr>
            <p:ph idx="1" type="subTitle"/>
          </p:nvPr>
        </p:nvSpPr>
        <p:spPr>
          <a:xfrm>
            <a:off x="3567000" y="3208800"/>
            <a:ext cx="47295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65" name="Google Shape;1265;p16"/>
          <p:cNvSpPr txBox="1"/>
          <p:nvPr>
            <p:ph hasCustomPrompt="1" idx="2" type="title"/>
          </p:nvPr>
        </p:nvSpPr>
        <p:spPr>
          <a:xfrm>
            <a:off x="5961000" y="1332575"/>
            <a:ext cx="2335500" cy="920700"/>
          </a:xfrm>
          <a:prstGeom prst="rect">
            <a:avLst/>
          </a:prstGeom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6" name="Google Shape;1266;p16"/>
          <p:cNvSpPr/>
          <p:nvPr/>
        </p:nvSpPr>
        <p:spPr>
          <a:xfrm rot="5400000">
            <a:off x="8206161" y="418730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16"/>
          <p:cNvSpPr/>
          <p:nvPr/>
        </p:nvSpPr>
        <p:spPr>
          <a:xfrm rot="-5400000">
            <a:off x="348812" y="4104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8" name="Google Shape;1268;p16"/>
          <p:cNvGrpSpPr/>
          <p:nvPr/>
        </p:nvGrpSpPr>
        <p:grpSpPr>
          <a:xfrm rot="10800000">
            <a:off x="-11" y="931578"/>
            <a:ext cx="883262" cy="242091"/>
            <a:chOff x="2300350" y="2601250"/>
            <a:chExt cx="2275275" cy="623625"/>
          </a:xfrm>
        </p:grpSpPr>
        <p:sp>
          <p:nvSpPr>
            <p:cNvPr id="1269" name="Google Shape;1269;p1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" name="Google Shape;1275;p16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1276" name="Google Shape;1276;p1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16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1282" name="Google Shape;1282;p16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4" name="Google Shape;1284;p16"/>
          <p:cNvSpPr/>
          <p:nvPr/>
        </p:nvSpPr>
        <p:spPr>
          <a:xfrm rot="10800000">
            <a:off x="568018" y="38590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5" name="Google Shape;1285;p16"/>
          <p:cNvGrpSpPr/>
          <p:nvPr/>
        </p:nvGrpSpPr>
        <p:grpSpPr>
          <a:xfrm rot="5400000">
            <a:off x="7927205" y="4153629"/>
            <a:ext cx="1823016" cy="296643"/>
            <a:chOff x="7857346" y="3902355"/>
            <a:chExt cx="1823016" cy="296643"/>
          </a:xfrm>
        </p:grpSpPr>
        <p:sp>
          <p:nvSpPr>
            <p:cNvPr id="1286" name="Google Shape;1286;p16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" name="Google Shape;1292;p16"/>
          <p:cNvGrpSpPr/>
          <p:nvPr/>
        </p:nvGrpSpPr>
        <p:grpSpPr>
          <a:xfrm>
            <a:off x="2610895" y="-1455296"/>
            <a:ext cx="347400" cy="2297800"/>
            <a:chOff x="2610895" y="-1455296"/>
            <a:chExt cx="347400" cy="2297800"/>
          </a:xfrm>
        </p:grpSpPr>
        <p:sp>
          <p:nvSpPr>
            <p:cNvPr id="1293" name="Google Shape;1293;p16"/>
            <p:cNvSpPr/>
            <p:nvPr/>
          </p:nvSpPr>
          <p:spPr>
            <a:xfrm rot="5400000">
              <a:off x="1647595" y="-4919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 rot="5400000">
              <a:off x="1926895" y="-1888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5" name="Google Shape;1295;p16"/>
          <p:cNvSpPr/>
          <p:nvPr/>
        </p:nvSpPr>
        <p:spPr>
          <a:xfrm flipH="1" rot="10800000">
            <a:off x="2358070" y="47660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1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" name="Google Shape;1297;p16"/>
          <p:cNvGrpSpPr/>
          <p:nvPr/>
        </p:nvGrpSpPr>
        <p:grpSpPr>
          <a:xfrm>
            <a:off x="5373295" y="-112914"/>
            <a:ext cx="1520982" cy="302065"/>
            <a:chOff x="5642557" y="-150670"/>
            <a:chExt cx="1520982" cy="302065"/>
          </a:xfrm>
        </p:grpSpPr>
        <p:sp>
          <p:nvSpPr>
            <p:cNvPr id="1298" name="Google Shape;1298;p1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9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1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05" name="Google Shape;1305;p17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3" name="Google Shape;1343;p17"/>
          <p:cNvSpPr txBox="1"/>
          <p:nvPr>
            <p:ph type="title"/>
          </p:nvPr>
        </p:nvSpPr>
        <p:spPr>
          <a:xfrm>
            <a:off x="713100" y="1088819"/>
            <a:ext cx="4401600" cy="1198800"/>
          </a:xfrm>
          <a:prstGeom prst="rect">
            <a:avLst/>
          </a:prstGeom>
          <a:effectLst>
            <a:outerShdw blurRad="157163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44" name="Google Shape;1344;p17"/>
          <p:cNvSpPr txBox="1"/>
          <p:nvPr>
            <p:ph idx="1" type="subTitle"/>
          </p:nvPr>
        </p:nvSpPr>
        <p:spPr>
          <a:xfrm>
            <a:off x="713100" y="2357881"/>
            <a:ext cx="4401600" cy="16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45" name="Google Shape;1345;p17"/>
          <p:cNvGrpSpPr/>
          <p:nvPr/>
        </p:nvGrpSpPr>
        <p:grpSpPr>
          <a:xfrm>
            <a:off x="8137507" y="-109362"/>
            <a:ext cx="586800" cy="1284435"/>
            <a:chOff x="8137507" y="-109362"/>
            <a:chExt cx="586800" cy="1284435"/>
          </a:xfrm>
        </p:grpSpPr>
        <p:sp>
          <p:nvSpPr>
            <p:cNvPr id="1346" name="Google Shape;1346;p17"/>
            <p:cNvSpPr/>
            <p:nvPr/>
          </p:nvSpPr>
          <p:spPr>
            <a:xfrm>
              <a:off x="8137507" y="-109352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7" name="Google Shape;1347;p17"/>
            <p:cNvGrpSpPr/>
            <p:nvPr/>
          </p:nvGrpSpPr>
          <p:grpSpPr>
            <a:xfrm rot="-5400000">
              <a:off x="7989266" y="211224"/>
              <a:ext cx="883262" cy="242091"/>
              <a:chOff x="2300350" y="2601250"/>
              <a:chExt cx="2275275" cy="623625"/>
            </a:xfrm>
          </p:grpSpPr>
          <p:sp>
            <p:nvSpPr>
              <p:cNvPr id="1348" name="Google Shape;1348;p17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17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17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17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17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17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4" name="Google Shape;1354;p17"/>
          <p:cNvGrpSpPr/>
          <p:nvPr/>
        </p:nvGrpSpPr>
        <p:grpSpPr>
          <a:xfrm>
            <a:off x="2517607" y="-116370"/>
            <a:ext cx="1520982" cy="302065"/>
            <a:chOff x="5642557" y="-150670"/>
            <a:chExt cx="1520982" cy="302065"/>
          </a:xfrm>
        </p:grpSpPr>
        <p:sp>
          <p:nvSpPr>
            <p:cNvPr id="1355" name="Google Shape;1355;p1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0" name="Google Shape;1360;p17"/>
          <p:cNvSpPr/>
          <p:nvPr/>
        </p:nvSpPr>
        <p:spPr>
          <a:xfrm rot="-5400000">
            <a:off x="341629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1" name="Google Shape;1361;p17"/>
          <p:cNvGrpSpPr/>
          <p:nvPr/>
        </p:nvGrpSpPr>
        <p:grpSpPr>
          <a:xfrm>
            <a:off x="4913901" y="675155"/>
            <a:ext cx="1252897" cy="51000"/>
            <a:chOff x="2915381" y="4104819"/>
            <a:chExt cx="1252897" cy="51000"/>
          </a:xfrm>
        </p:grpSpPr>
        <p:sp>
          <p:nvSpPr>
            <p:cNvPr id="1362" name="Google Shape;1362;p1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6" name="Google Shape;1376;p17"/>
          <p:cNvSpPr/>
          <p:nvPr/>
        </p:nvSpPr>
        <p:spPr>
          <a:xfrm rot="5400000">
            <a:off x="8208387" y="42041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17"/>
          <p:cNvSpPr/>
          <p:nvPr/>
        </p:nvSpPr>
        <p:spPr>
          <a:xfrm rot="10800000">
            <a:off x="1362311" y="4240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8" name="Google Shape;1378;p17"/>
          <p:cNvGrpSpPr/>
          <p:nvPr/>
        </p:nvGrpSpPr>
        <p:grpSpPr>
          <a:xfrm>
            <a:off x="5600407" y="4993736"/>
            <a:ext cx="1520982" cy="302065"/>
            <a:chOff x="5642557" y="-150670"/>
            <a:chExt cx="1520982" cy="302065"/>
          </a:xfrm>
        </p:grpSpPr>
        <p:sp>
          <p:nvSpPr>
            <p:cNvPr id="1379" name="Google Shape;1379;p1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" name="Google Shape;1384;p17"/>
          <p:cNvGrpSpPr/>
          <p:nvPr/>
        </p:nvGrpSpPr>
        <p:grpSpPr>
          <a:xfrm rot="5400000">
            <a:off x="8900" y="1773425"/>
            <a:ext cx="98902" cy="553090"/>
            <a:chOff x="4898850" y="4820550"/>
            <a:chExt cx="98902" cy="553090"/>
          </a:xfrm>
        </p:grpSpPr>
        <p:sp>
          <p:nvSpPr>
            <p:cNvPr id="1385" name="Google Shape;1385;p1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6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1" name="Google Shape;1391;p1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92" name="Google Shape;1392;p18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8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8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8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8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8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18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8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8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8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8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18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8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8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0" name="Google Shape;1430;p18"/>
          <p:cNvSpPr txBox="1"/>
          <p:nvPr>
            <p:ph type="title"/>
          </p:nvPr>
        </p:nvSpPr>
        <p:spPr>
          <a:xfrm>
            <a:off x="865500" y="753525"/>
            <a:ext cx="4466700" cy="1141500"/>
          </a:xfrm>
          <a:prstGeom prst="rect">
            <a:avLst/>
          </a:prstGeom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31" name="Google Shape;1431;p18"/>
          <p:cNvSpPr txBox="1"/>
          <p:nvPr>
            <p:ph idx="1" type="subTitle"/>
          </p:nvPr>
        </p:nvSpPr>
        <p:spPr>
          <a:xfrm>
            <a:off x="865500" y="1964775"/>
            <a:ext cx="4466700" cy="24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432" name="Google Shape;1432;p18"/>
          <p:cNvGrpSpPr/>
          <p:nvPr/>
        </p:nvGrpSpPr>
        <p:grpSpPr>
          <a:xfrm rot="5400000">
            <a:off x="-74785" y="2017490"/>
            <a:ext cx="883262" cy="242091"/>
            <a:chOff x="2300350" y="2601250"/>
            <a:chExt cx="2275275" cy="623625"/>
          </a:xfrm>
        </p:grpSpPr>
        <p:sp>
          <p:nvSpPr>
            <p:cNvPr id="1433" name="Google Shape;1433;p1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9" name="Google Shape;1439;p18"/>
          <p:cNvGrpSpPr/>
          <p:nvPr/>
        </p:nvGrpSpPr>
        <p:grpSpPr>
          <a:xfrm>
            <a:off x="2272907" y="-131145"/>
            <a:ext cx="1520982" cy="302065"/>
            <a:chOff x="5642557" y="-150670"/>
            <a:chExt cx="1520982" cy="302065"/>
          </a:xfrm>
        </p:grpSpPr>
        <p:sp>
          <p:nvSpPr>
            <p:cNvPr id="1440" name="Google Shape;1440;p1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5" name="Google Shape;1445;p18"/>
          <p:cNvGrpSpPr/>
          <p:nvPr/>
        </p:nvGrpSpPr>
        <p:grpSpPr>
          <a:xfrm rot="5400000">
            <a:off x="85100" y="3794850"/>
            <a:ext cx="98902" cy="553090"/>
            <a:chOff x="4898850" y="4820550"/>
            <a:chExt cx="98902" cy="553090"/>
          </a:xfrm>
        </p:grpSpPr>
        <p:sp>
          <p:nvSpPr>
            <p:cNvPr id="1446" name="Google Shape;1446;p18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8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1" name="Google Shape;1451;p18"/>
          <p:cNvSpPr/>
          <p:nvPr/>
        </p:nvSpPr>
        <p:spPr>
          <a:xfrm>
            <a:off x="538387" y="-26918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18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18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4" name="Google Shape;1454;p18"/>
          <p:cNvGrpSpPr/>
          <p:nvPr/>
        </p:nvGrpSpPr>
        <p:grpSpPr>
          <a:xfrm rot="5400000">
            <a:off x="8083957" y="246162"/>
            <a:ext cx="1520982" cy="302065"/>
            <a:chOff x="5642557" y="-150670"/>
            <a:chExt cx="1520982" cy="302065"/>
          </a:xfrm>
        </p:grpSpPr>
        <p:sp>
          <p:nvSpPr>
            <p:cNvPr id="1455" name="Google Shape;1455;p1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" name="Google Shape;1460;p18"/>
          <p:cNvGrpSpPr/>
          <p:nvPr/>
        </p:nvGrpSpPr>
        <p:grpSpPr>
          <a:xfrm>
            <a:off x="-240856" y="4335989"/>
            <a:ext cx="1525280" cy="586800"/>
            <a:chOff x="-240856" y="4335989"/>
            <a:chExt cx="1525280" cy="586800"/>
          </a:xfrm>
        </p:grpSpPr>
        <p:sp>
          <p:nvSpPr>
            <p:cNvPr id="1461" name="Google Shape;1461;p18"/>
            <p:cNvSpPr/>
            <p:nvPr/>
          </p:nvSpPr>
          <p:spPr>
            <a:xfrm rot="-5400000">
              <a:off x="348812" y="39871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2" name="Google Shape;1462;p18"/>
            <p:cNvGrpSpPr/>
            <p:nvPr/>
          </p:nvGrpSpPr>
          <p:grpSpPr>
            <a:xfrm>
              <a:off x="-240856" y="4562421"/>
              <a:ext cx="1105976" cy="133969"/>
              <a:chOff x="8183182" y="663852"/>
              <a:chExt cx="1475028" cy="178673"/>
            </a:xfrm>
          </p:grpSpPr>
          <p:grpSp>
            <p:nvGrpSpPr>
              <p:cNvPr id="1463" name="Google Shape;1463;p18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464" name="Google Shape;1464;p18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" name="Google Shape;1465;p18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" name="Google Shape;1466;p18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" name="Google Shape;1467;p18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" name="Google Shape;1468;p18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" name="Google Shape;1469;p18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" name="Google Shape;1470;p18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" name="Google Shape;1471;p18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" name="Google Shape;1472;p18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" name="Google Shape;1473;p18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74" name="Google Shape;1474;p18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475" name="Google Shape;1475;p18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" name="Google Shape;1476;p18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" name="Google Shape;1477;p18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" name="Google Shape;1478;p18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" name="Google Shape;1479;p18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" name="Google Shape;1480;p18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" name="Google Shape;1481;p18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" name="Google Shape;1482;p18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" name="Google Shape;1483;p18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" name="Google Shape;1484;p18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485" name="Google Shape;1485;p18"/>
          <p:cNvGrpSpPr/>
          <p:nvPr/>
        </p:nvGrpSpPr>
        <p:grpSpPr>
          <a:xfrm>
            <a:off x="5717407" y="4966605"/>
            <a:ext cx="1520982" cy="302065"/>
            <a:chOff x="5642557" y="-150670"/>
            <a:chExt cx="1520982" cy="302065"/>
          </a:xfrm>
        </p:grpSpPr>
        <p:sp>
          <p:nvSpPr>
            <p:cNvPr id="1486" name="Google Shape;1486;p1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1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BLANK_10"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2" name="Google Shape;1492;p1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493" name="Google Shape;1493;p19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9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19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9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9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9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9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9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9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9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9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9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9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9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9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9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9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9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9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9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9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9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9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9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9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9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9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9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9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9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9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9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9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9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9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9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9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1" name="Google Shape;1531;p19"/>
          <p:cNvSpPr txBox="1"/>
          <p:nvPr>
            <p:ph type="title"/>
          </p:nvPr>
        </p:nvSpPr>
        <p:spPr>
          <a:xfrm>
            <a:off x="1773100" y="2597100"/>
            <a:ext cx="18858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32" name="Google Shape;1532;p19"/>
          <p:cNvSpPr txBox="1"/>
          <p:nvPr>
            <p:ph idx="1" type="subTitle"/>
          </p:nvPr>
        </p:nvSpPr>
        <p:spPr>
          <a:xfrm>
            <a:off x="1173396" y="1500310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3" name="Google Shape;1533;p19"/>
          <p:cNvSpPr txBox="1"/>
          <p:nvPr>
            <p:ph idx="2" type="title"/>
          </p:nvPr>
        </p:nvSpPr>
        <p:spPr>
          <a:xfrm>
            <a:off x="5491225" y="3013625"/>
            <a:ext cx="18858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34" name="Google Shape;1534;p19"/>
          <p:cNvSpPr txBox="1"/>
          <p:nvPr>
            <p:ph idx="3" type="subTitle"/>
          </p:nvPr>
        </p:nvSpPr>
        <p:spPr>
          <a:xfrm>
            <a:off x="4891521" y="3409635"/>
            <a:ext cx="3085200" cy="9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35" name="Google Shape;1535;p19"/>
          <p:cNvGrpSpPr/>
          <p:nvPr/>
        </p:nvGrpSpPr>
        <p:grpSpPr>
          <a:xfrm>
            <a:off x="-11" y="4386462"/>
            <a:ext cx="1284435" cy="586800"/>
            <a:chOff x="-11" y="4386462"/>
            <a:chExt cx="1284435" cy="586800"/>
          </a:xfrm>
        </p:grpSpPr>
        <p:sp>
          <p:nvSpPr>
            <p:cNvPr id="1536" name="Google Shape;1536;p19"/>
            <p:cNvSpPr/>
            <p:nvPr/>
          </p:nvSpPr>
          <p:spPr>
            <a:xfrm rot="-5400000">
              <a:off x="348812" y="4037649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37" name="Google Shape;1537;p19"/>
            <p:cNvGrpSpPr/>
            <p:nvPr/>
          </p:nvGrpSpPr>
          <p:grpSpPr>
            <a:xfrm rot="10800000">
              <a:off x="-11" y="4558826"/>
              <a:ext cx="883262" cy="242091"/>
              <a:chOff x="2300350" y="2601250"/>
              <a:chExt cx="2275275" cy="623625"/>
            </a:xfrm>
          </p:grpSpPr>
          <p:sp>
            <p:nvSpPr>
              <p:cNvPr id="1538" name="Google Shape;1538;p19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19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19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19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19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19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44" name="Google Shape;1544;p19"/>
          <p:cNvGrpSpPr/>
          <p:nvPr/>
        </p:nvGrpSpPr>
        <p:grpSpPr>
          <a:xfrm>
            <a:off x="1852307" y="-114308"/>
            <a:ext cx="1520982" cy="302065"/>
            <a:chOff x="5642557" y="-150670"/>
            <a:chExt cx="1520982" cy="302065"/>
          </a:xfrm>
        </p:grpSpPr>
        <p:sp>
          <p:nvSpPr>
            <p:cNvPr id="1545" name="Google Shape;1545;p1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0" name="Google Shape;1550;p19"/>
          <p:cNvGrpSpPr/>
          <p:nvPr/>
        </p:nvGrpSpPr>
        <p:grpSpPr>
          <a:xfrm rot="5400000">
            <a:off x="85100" y="1523550"/>
            <a:ext cx="98902" cy="553090"/>
            <a:chOff x="4898850" y="4820550"/>
            <a:chExt cx="98902" cy="553090"/>
          </a:xfrm>
        </p:grpSpPr>
        <p:sp>
          <p:nvSpPr>
            <p:cNvPr id="1551" name="Google Shape;1551;p1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6" name="Google Shape;1556;p19"/>
          <p:cNvSpPr/>
          <p:nvPr/>
        </p:nvSpPr>
        <p:spPr>
          <a:xfrm>
            <a:off x="471087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7" name="Google Shape;1557;p19"/>
          <p:cNvSpPr/>
          <p:nvPr/>
        </p:nvSpPr>
        <p:spPr>
          <a:xfrm>
            <a:off x="-1281605" y="3790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8" name="Google Shape;1558;p19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19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0" name="Google Shape;1560;p19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561" name="Google Shape;1561;p19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6" name="Google Shape;1566;p19"/>
          <p:cNvSpPr txBox="1"/>
          <p:nvPr>
            <p:ph idx="4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7"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8" name="Google Shape;1568;p20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569" name="Google Shape;1569;p20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0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0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0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0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0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0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0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0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0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0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0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0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0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0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0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0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0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0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0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0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0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7" name="Google Shape;1607;p20"/>
          <p:cNvSpPr txBox="1"/>
          <p:nvPr>
            <p:ph idx="1" type="subTitle"/>
          </p:nvPr>
        </p:nvSpPr>
        <p:spPr>
          <a:xfrm>
            <a:off x="713100" y="1461275"/>
            <a:ext cx="3746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8" name="Google Shape;1608;p20"/>
          <p:cNvSpPr txBox="1"/>
          <p:nvPr>
            <p:ph idx="2" type="subTitle"/>
          </p:nvPr>
        </p:nvSpPr>
        <p:spPr>
          <a:xfrm>
            <a:off x="4684200" y="1461275"/>
            <a:ext cx="3746700" cy="17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609" name="Google Shape;1609;p20"/>
          <p:cNvGrpSpPr/>
          <p:nvPr/>
        </p:nvGrpSpPr>
        <p:grpSpPr>
          <a:xfrm>
            <a:off x="1455" y="-88864"/>
            <a:ext cx="586800" cy="1284435"/>
            <a:chOff x="1455" y="-88864"/>
            <a:chExt cx="586800" cy="1284435"/>
          </a:xfrm>
        </p:grpSpPr>
        <p:sp>
          <p:nvSpPr>
            <p:cNvPr id="1610" name="Google Shape;1610;p20"/>
            <p:cNvSpPr/>
            <p:nvPr/>
          </p:nvSpPr>
          <p:spPr>
            <a:xfrm>
              <a:off x="1455" y="-88855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1" name="Google Shape;1611;p20"/>
            <p:cNvGrpSpPr/>
            <p:nvPr/>
          </p:nvGrpSpPr>
          <p:grpSpPr>
            <a:xfrm rot="-5400000">
              <a:off x="-146785" y="231721"/>
              <a:ext cx="883262" cy="242091"/>
              <a:chOff x="2300350" y="2601250"/>
              <a:chExt cx="2275275" cy="623625"/>
            </a:xfrm>
          </p:grpSpPr>
          <p:sp>
            <p:nvSpPr>
              <p:cNvPr id="1612" name="Google Shape;1612;p20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20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20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20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20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20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8" name="Google Shape;1618;p20"/>
          <p:cNvGrpSpPr/>
          <p:nvPr/>
        </p:nvGrpSpPr>
        <p:grpSpPr>
          <a:xfrm rot="5400000">
            <a:off x="6254700" y="-51175"/>
            <a:ext cx="98902" cy="553090"/>
            <a:chOff x="4898850" y="4820550"/>
            <a:chExt cx="98902" cy="553090"/>
          </a:xfrm>
        </p:grpSpPr>
        <p:sp>
          <p:nvSpPr>
            <p:cNvPr id="1619" name="Google Shape;1619;p2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" name="Google Shape;1624;p20"/>
          <p:cNvGrpSpPr/>
          <p:nvPr/>
        </p:nvGrpSpPr>
        <p:grpSpPr>
          <a:xfrm rot="5400000">
            <a:off x="975" y="4180500"/>
            <a:ext cx="98902" cy="553090"/>
            <a:chOff x="4898850" y="4820550"/>
            <a:chExt cx="98902" cy="553090"/>
          </a:xfrm>
        </p:grpSpPr>
        <p:sp>
          <p:nvSpPr>
            <p:cNvPr id="1625" name="Google Shape;1625;p2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" name="Google Shape;1630;p20"/>
          <p:cNvGrpSpPr/>
          <p:nvPr/>
        </p:nvGrpSpPr>
        <p:grpSpPr>
          <a:xfrm flipH="1">
            <a:off x="-799254" y="4748605"/>
            <a:ext cx="1823016" cy="196994"/>
            <a:chOff x="7857346" y="4002005"/>
            <a:chExt cx="1823016" cy="196994"/>
          </a:xfrm>
        </p:grpSpPr>
        <p:sp>
          <p:nvSpPr>
            <p:cNvPr id="1631" name="Google Shape;1631;p20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4" name="Google Shape;1634;p20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5" name="Google Shape;1635;p20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1636" name="Google Shape;1636;p20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0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0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0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0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20"/>
          <p:cNvGrpSpPr/>
          <p:nvPr/>
        </p:nvGrpSpPr>
        <p:grpSpPr>
          <a:xfrm>
            <a:off x="1434676" y="384506"/>
            <a:ext cx="1252897" cy="51000"/>
            <a:chOff x="2915381" y="4104819"/>
            <a:chExt cx="1252897" cy="51000"/>
          </a:xfrm>
        </p:grpSpPr>
        <p:sp>
          <p:nvSpPr>
            <p:cNvPr id="1642" name="Google Shape;1642;p2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6" name="Google Shape;1656;p20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9" name="Google Shape;129;p3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3"/>
          <p:cNvSpPr txBox="1"/>
          <p:nvPr>
            <p:ph type="title"/>
          </p:nvPr>
        </p:nvSpPr>
        <p:spPr>
          <a:xfrm>
            <a:off x="1208500" y="2089070"/>
            <a:ext cx="6726900" cy="8418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8" name="Google Shape;168;p3"/>
          <p:cNvSpPr txBox="1"/>
          <p:nvPr>
            <p:ph idx="1" type="subTitle"/>
          </p:nvPr>
        </p:nvSpPr>
        <p:spPr>
          <a:xfrm>
            <a:off x="1208650" y="3054420"/>
            <a:ext cx="67269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9" name="Google Shape;169;p3"/>
          <p:cNvSpPr txBox="1"/>
          <p:nvPr>
            <p:ph hasCustomPrompt="1" idx="2" type="title"/>
          </p:nvPr>
        </p:nvSpPr>
        <p:spPr>
          <a:xfrm>
            <a:off x="3132450" y="1168380"/>
            <a:ext cx="2879100" cy="920700"/>
          </a:xfrm>
          <a:prstGeom prst="rect">
            <a:avLst/>
          </a:prstGeom>
          <a:effectLst>
            <a:outerShdw blurRad="571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3"/>
          <p:cNvSpPr/>
          <p:nvPr/>
        </p:nvSpPr>
        <p:spPr>
          <a:xfrm flipH="1" rot="10800000">
            <a:off x="7847593" y="412557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" name="Google Shape;171;p3"/>
          <p:cNvGrpSpPr/>
          <p:nvPr/>
        </p:nvGrpSpPr>
        <p:grpSpPr>
          <a:xfrm flipH="1" rot="-5400000">
            <a:off x="7699352" y="4771133"/>
            <a:ext cx="883262" cy="242091"/>
            <a:chOff x="2300350" y="2601250"/>
            <a:chExt cx="2275275" cy="623625"/>
          </a:xfrm>
        </p:grpSpPr>
        <p:sp>
          <p:nvSpPr>
            <p:cNvPr id="172" name="Google Shape;172;p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3"/>
          <p:cNvSpPr/>
          <p:nvPr/>
        </p:nvSpPr>
        <p:spPr>
          <a:xfrm flipH="1">
            <a:off x="8088870" y="15356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" name="Google Shape;179;p3"/>
          <p:cNvGrpSpPr/>
          <p:nvPr/>
        </p:nvGrpSpPr>
        <p:grpSpPr>
          <a:xfrm>
            <a:off x="8658746" y="2349080"/>
            <a:ext cx="1823016" cy="196994"/>
            <a:chOff x="7857346" y="4002005"/>
            <a:chExt cx="1823016" cy="196994"/>
          </a:xfrm>
        </p:grpSpPr>
        <p:sp>
          <p:nvSpPr>
            <p:cNvPr id="180" name="Google Shape;180;p3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3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3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186" name="Google Shape;186;p3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3"/>
          <p:cNvGrpSpPr/>
          <p:nvPr/>
        </p:nvGrpSpPr>
        <p:grpSpPr>
          <a:xfrm>
            <a:off x="5134732" y="4950349"/>
            <a:ext cx="1520982" cy="302065"/>
            <a:chOff x="5642557" y="-150670"/>
            <a:chExt cx="1520982" cy="302065"/>
          </a:xfrm>
        </p:grpSpPr>
        <p:sp>
          <p:nvSpPr>
            <p:cNvPr id="192" name="Google Shape;192;p3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3"/>
          <p:cNvGrpSpPr/>
          <p:nvPr/>
        </p:nvGrpSpPr>
        <p:grpSpPr>
          <a:xfrm>
            <a:off x="8419792" y="3307266"/>
            <a:ext cx="1105976" cy="133969"/>
            <a:chOff x="8183182" y="663852"/>
            <a:chExt cx="1475028" cy="178673"/>
          </a:xfrm>
        </p:grpSpPr>
        <p:grpSp>
          <p:nvGrpSpPr>
            <p:cNvPr id="198" name="Google Shape;198;p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99" name="Google Shape;199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" name="Google Shape;209;p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10" name="Google Shape;210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0" name="Google Shape;220;p3"/>
          <p:cNvSpPr/>
          <p:nvPr/>
        </p:nvSpPr>
        <p:spPr>
          <a:xfrm>
            <a:off x="-1414555" y="40238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"/>
          <p:cNvSpPr/>
          <p:nvPr/>
        </p:nvSpPr>
        <p:spPr>
          <a:xfrm>
            <a:off x="-1111455" y="37445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" name="Google Shape;222;p3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223" name="Google Shape;223;p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5">
    <p:spTree>
      <p:nvGrpSpPr>
        <p:cNvPr id="1657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8" name="Google Shape;1658;p21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659" name="Google Shape;1659;p21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7" name="Google Shape;1697;p2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98" name="Google Shape;1698;p21"/>
          <p:cNvSpPr txBox="1"/>
          <p:nvPr>
            <p:ph idx="2" type="title"/>
          </p:nvPr>
        </p:nvSpPr>
        <p:spPr>
          <a:xfrm>
            <a:off x="755600" y="2900863"/>
            <a:ext cx="226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99" name="Google Shape;1699;p21"/>
          <p:cNvSpPr txBox="1"/>
          <p:nvPr>
            <p:ph idx="1" type="subTitle"/>
          </p:nvPr>
        </p:nvSpPr>
        <p:spPr>
          <a:xfrm>
            <a:off x="755600" y="3296863"/>
            <a:ext cx="2265600" cy="7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0" name="Google Shape;1700;p21"/>
          <p:cNvSpPr txBox="1"/>
          <p:nvPr>
            <p:ph idx="3" type="title"/>
          </p:nvPr>
        </p:nvSpPr>
        <p:spPr>
          <a:xfrm>
            <a:off x="3443604" y="2900863"/>
            <a:ext cx="226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01" name="Google Shape;1701;p21"/>
          <p:cNvSpPr txBox="1"/>
          <p:nvPr>
            <p:ph idx="4" type="subTitle"/>
          </p:nvPr>
        </p:nvSpPr>
        <p:spPr>
          <a:xfrm>
            <a:off x="3443604" y="3296863"/>
            <a:ext cx="2265600" cy="7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2" name="Google Shape;1702;p21"/>
          <p:cNvSpPr txBox="1"/>
          <p:nvPr>
            <p:ph idx="5" type="title"/>
          </p:nvPr>
        </p:nvSpPr>
        <p:spPr>
          <a:xfrm>
            <a:off x="6132644" y="2900863"/>
            <a:ext cx="226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03" name="Google Shape;1703;p21"/>
          <p:cNvSpPr txBox="1"/>
          <p:nvPr>
            <p:ph idx="6" type="subTitle"/>
          </p:nvPr>
        </p:nvSpPr>
        <p:spPr>
          <a:xfrm>
            <a:off x="6132644" y="3296863"/>
            <a:ext cx="2265600" cy="7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04" name="Google Shape;1704;p21"/>
          <p:cNvGrpSpPr/>
          <p:nvPr/>
        </p:nvGrpSpPr>
        <p:grpSpPr>
          <a:xfrm>
            <a:off x="-7" y="-76201"/>
            <a:ext cx="586800" cy="1284425"/>
            <a:chOff x="-7" y="-76201"/>
            <a:chExt cx="586800" cy="1284425"/>
          </a:xfrm>
        </p:grpSpPr>
        <p:sp>
          <p:nvSpPr>
            <p:cNvPr id="1705" name="Google Shape;1705;p21"/>
            <p:cNvSpPr/>
            <p:nvPr/>
          </p:nvSpPr>
          <p:spPr>
            <a:xfrm flipH="1">
              <a:off x="-7" y="-762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6" name="Google Shape;1706;p21"/>
            <p:cNvGrpSpPr/>
            <p:nvPr/>
          </p:nvGrpSpPr>
          <p:grpSpPr>
            <a:xfrm flipH="1" rot="5400000">
              <a:off x="-148228" y="320574"/>
              <a:ext cx="883262" cy="242091"/>
              <a:chOff x="2300350" y="2601250"/>
              <a:chExt cx="2275275" cy="623625"/>
            </a:xfrm>
          </p:grpSpPr>
          <p:sp>
            <p:nvSpPr>
              <p:cNvPr id="1707" name="Google Shape;1707;p21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21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21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21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21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21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13" name="Google Shape;1713;p21"/>
          <p:cNvGrpSpPr/>
          <p:nvPr/>
        </p:nvGrpSpPr>
        <p:grpSpPr>
          <a:xfrm rot="5400000">
            <a:off x="54450" y="1665375"/>
            <a:ext cx="98902" cy="553090"/>
            <a:chOff x="4898850" y="4820550"/>
            <a:chExt cx="98902" cy="553090"/>
          </a:xfrm>
        </p:grpSpPr>
        <p:sp>
          <p:nvSpPr>
            <p:cNvPr id="1714" name="Google Shape;1714;p2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9" name="Google Shape;1719;p21"/>
          <p:cNvSpPr/>
          <p:nvPr/>
        </p:nvSpPr>
        <p:spPr>
          <a:xfrm rot="-5400000">
            <a:off x="348814" y="40186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0" name="Google Shape;1720;p21"/>
          <p:cNvGrpSpPr/>
          <p:nvPr/>
        </p:nvGrpSpPr>
        <p:grpSpPr>
          <a:xfrm flipH="1" rot="-5400000">
            <a:off x="7907216" y="4455774"/>
            <a:ext cx="1823016" cy="296643"/>
            <a:chOff x="7857346" y="3902355"/>
            <a:chExt cx="1823016" cy="296643"/>
          </a:xfrm>
        </p:grpSpPr>
        <p:sp>
          <p:nvSpPr>
            <p:cNvPr id="1721" name="Google Shape;1721;p2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1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1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1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7" name="Google Shape;1727;p21"/>
          <p:cNvGrpSpPr/>
          <p:nvPr/>
        </p:nvGrpSpPr>
        <p:grpSpPr>
          <a:xfrm flipH="1">
            <a:off x="7120557" y="-107958"/>
            <a:ext cx="1520982" cy="302065"/>
            <a:chOff x="5642557" y="-150670"/>
            <a:chExt cx="1520982" cy="302065"/>
          </a:xfrm>
        </p:grpSpPr>
        <p:sp>
          <p:nvSpPr>
            <p:cNvPr id="1728" name="Google Shape;1728;p21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1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1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1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1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21"/>
          <p:cNvGrpSpPr/>
          <p:nvPr/>
        </p:nvGrpSpPr>
        <p:grpSpPr>
          <a:xfrm>
            <a:off x="8455187" y="1287478"/>
            <a:ext cx="883262" cy="242091"/>
            <a:chOff x="2300350" y="2601250"/>
            <a:chExt cx="2275275" cy="623625"/>
          </a:xfrm>
        </p:grpSpPr>
        <p:sp>
          <p:nvSpPr>
            <p:cNvPr id="1734" name="Google Shape;1734;p2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6"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" name="Google Shape;1741;p2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742" name="Google Shape;1742;p22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2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2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2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2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2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2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2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2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2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2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2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2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2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2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2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2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2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2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2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2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2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0" name="Google Shape;1780;p22"/>
          <p:cNvSpPr txBox="1"/>
          <p:nvPr>
            <p:ph type="title"/>
          </p:nvPr>
        </p:nvSpPr>
        <p:spPr>
          <a:xfrm>
            <a:off x="2246574" y="1636039"/>
            <a:ext cx="20193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1" name="Google Shape;1781;p22"/>
          <p:cNvSpPr txBox="1"/>
          <p:nvPr>
            <p:ph idx="1" type="subTitle"/>
          </p:nvPr>
        </p:nvSpPr>
        <p:spPr>
          <a:xfrm>
            <a:off x="2123424" y="2032039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2" name="Google Shape;1782;p22"/>
          <p:cNvSpPr txBox="1"/>
          <p:nvPr>
            <p:ph idx="2" type="title"/>
          </p:nvPr>
        </p:nvSpPr>
        <p:spPr>
          <a:xfrm>
            <a:off x="6172578" y="1636039"/>
            <a:ext cx="20193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3" name="Google Shape;1783;p22"/>
          <p:cNvSpPr txBox="1"/>
          <p:nvPr>
            <p:ph idx="3" type="subTitle"/>
          </p:nvPr>
        </p:nvSpPr>
        <p:spPr>
          <a:xfrm>
            <a:off x="6049428" y="2032039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4" name="Google Shape;1784;p22"/>
          <p:cNvSpPr txBox="1"/>
          <p:nvPr>
            <p:ph idx="4" type="title"/>
          </p:nvPr>
        </p:nvSpPr>
        <p:spPr>
          <a:xfrm>
            <a:off x="2204274" y="3315400"/>
            <a:ext cx="2103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5" name="Google Shape;1785;p22"/>
          <p:cNvSpPr txBox="1"/>
          <p:nvPr>
            <p:ph idx="5" type="subTitle"/>
          </p:nvPr>
        </p:nvSpPr>
        <p:spPr>
          <a:xfrm>
            <a:off x="2123424" y="3711400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6" name="Google Shape;1786;p22"/>
          <p:cNvSpPr txBox="1"/>
          <p:nvPr>
            <p:ph idx="6" type="title"/>
          </p:nvPr>
        </p:nvSpPr>
        <p:spPr>
          <a:xfrm>
            <a:off x="6172578" y="3315400"/>
            <a:ext cx="20193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7" name="Google Shape;1787;p22"/>
          <p:cNvSpPr txBox="1"/>
          <p:nvPr>
            <p:ph idx="7" type="subTitle"/>
          </p:nvPr>
        </p:nvSpPr>
        <p:spPr>
          <a:xfrm>
            <a:off x="6049428" y="3711400"/>
            <a:ext cx="2265600" cy="5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8" name="Google Shape;1788;p22"/>
          <p:cNvSpPr/>
          <p:nvPr/>
        </p:nvSpPr>
        <p:spPr>
          <a:xfrm>
            <a:off x="7" y="-992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9" name="Google Shape;1789;p22"/>
          <p:cNvGrpSpPr/>
          <p:nvPr/>
        </p:nvGrpSpPr>
        <p:grpSpPr>
          <a:xfrm>
            <a:off x="-500742" y="161244"/>
            <a:ext cx="1520982" cy="302065"/>
            <a:chOff x="5642557" y="-150670"/>
            <a:chExt cx="1520982" cy="302065"/>
          </a:xfrm>
        </p:grpSpPr>
        <p:sp>
          <p:nvSpPr>
            <p:cNvPr id="1790" name="Google Shape;1790;p22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2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2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2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2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22"/>
          <p:cNvGrpSpPr/>
          <p:nvPr/>
        </p:nvGrpSpPr>
        <p:grpSpPr>
          <a:xfrm rot="5400000">
            <a:off x="85100" y="2002025"/>
            <a:ext cx="98902" cy="553090"/>
            <a:chOff x="4898850" y="4820550"/>
            <a:chExt cx="98902" cy="553090"/>
          </a:xfrm>
        </p:grpSpPr>
        <p:sp>
          <p:nvSpPr>
            <p:cNvPr id="1796" name="Google Shape;1796;p2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" name="Google Shape;1801;p22"/>
          <p:cNvGrpSpPr/>
          <p:nvPr/>
        </p:nvGrpSpPr>
        <p:grpSpPr>
          <a:xfrm flipH="1">
            <a:off x="5072421" y="4999731"/>
            <a:ext cx="1823016" cy="196994"/>
            <a:chOff x="7857346" y="4002005"/>
            <a:chExt cx="1823016" cy="196994"/>
          </a:xfrm>
        </p:grpSpPr>
        <p:sp>
          <p:nvSpPr>
            <p:cNvPr id="1802" name="Google Shape;1802;p22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2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2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5" name="Google Shape;1805;p22"/>
          <p:cNvSpPr/>
          <p:nvPr/>
        </p:nvSpPr>
        <p:spPr>
          <a:xfrm rot="-5400000">
            <a:off x="348812" y="41957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6" name="Google Shape;1806;p22"/>
          <p:cNvGrpSpPr/>
          <p:nvPr/>
        </p:nvGrpSpPr>
        <p:grpSpPr>
          <a:xfrm rot="5400000">
            <a:off x="9019112" y="1314150"/>
            <a:ext cx="98902" cy="553090"/>
            <a:chOff x="4898850" y="4820550"/>
            <a:chExt cx="98902" cy="553090"/>
          </a:xfrm>
        </p:grpSpPr>
        <p:sp>
          <p:nvSpPr>
            <p:cNvPr id="1807" name="Google Shape;1807;p2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2" name="Google Shape;1812;p2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3" name="Google Shape;1813;p22"/>
          <p:cNvGrpSpPr/>
          <p:nvPr/>
        </p:nvGrpSpPr>
        <p:grpSpPr>
          <a:xfrm>
            <a:off x="5072076" y="284994"/>
            <a:ext cx="1252897" cy="51000"/>
            <a:chOff x="2915381" y="4104819"/>
            <a:chExt cx="1252897" cy="51000"/>
          </a:xfrm>
        </p:grpSpPr>
        <p:sp>
          <p:nvSpPr>
            <p:cNvPr id="1814" name="Google Shape;1814;p22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2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2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2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2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2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2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2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2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2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2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2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2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2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8" name="Google Shape;1828;p22"/>
          <p:cNvGrpSpPr/>
          <p:nvPr/>
        </p:nvGrpSpPr>
        <p:grpSpPr>
          <a:xfrm>
            <a:off x="8557211" y="3859075"/>
            <a:ext cx="586800" cy="1523237"/>
            <a:chOff x="8557211" y="3859075"/>
            <a:chExt cx="586800" cy="1523237"/>
          </a:xfrm>
        </p:grpSpPr>
        <p:sp>
          <p:nvSpPr>
            <p:cNvPr id="1829" name="Google Shape;1829;p22"/>
            <p:cNvSpPr/>
            <p:nvPr/>
          </p:nvSpPr>
          <p:spPr>
            <a:xfrm rot="10800000">
              <a:off x="8557211" y="3859075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30" name="Google Shape;1830;p22"/>
            <p:cNvGrpSpPr/>
            <p:nvPr/>
          </p:nvGrpSpPr>
          <p:grpSpPr>
            <a:xfrm rot="5400000">
              <a:off x="8297605" y="4762340"/>
              <a:ext cx="1105976" cy="133969"/>
              <a:chOff x="8183182" y="663852"/>
              <a:chExt cx="1475028" cy="178673"/>
            </a:xfrm>
          </p:grpSpPr>
          <p:grpSp>
            <p:nvGrpSpPr>
              <p:cNvPr id="1831" name="Google Shape;1831;p22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832" name="Google Shape;1832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3" name="Google Shape;1833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4" name="Google Shape;1834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5" name="Google Shape;1835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6" name="Google Shape;1836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7" name="Google Shape;1837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8" name="Google Shape;1838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9" name="Google Shape;1839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0" name="Google Shape;1840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1" name="Google Shape;1841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42" name="Google Shape;1842;p22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843" name="Google Shape;1843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4" name="Google Shape;1844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5" name="Google Shape;1845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6" name="Google Shape;1846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7" name="Google Shape;1847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8" name="Google Shape;1848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9" name="Google Shape;1849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0" name="Google Shape;1850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1" name="Google Shape;1851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2" name="Google Shape;1852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853" name="Google Shape;1853;p22"/>
          <p:cNvSpPr txBox="1"/>
          <p:nvPr>
            <p:ph idx="8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7"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5" name="Google Shape;1855;p2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856" name="Google Shape;1856;p23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4" name="Google Shape;1894;p2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95" name="Google Shape;1895;p23"/>
          <p:cNvSpPr txBox="1"/>
          <p:nvPr>
            <p:ph idx="2" type="title"/>
          </p:nvPr>
        </p:nvSpPr>
        <p:spPr>
          <a:xfrm>
            <a:off x="2152068" y="151281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96" name="Google Shape;1896;p23"/>
          <p:cNvSpPr txBox="1"/>
          <p:nvPr>
            <p:ph idx="1" type="subTitle"/>
          </p:nvPr>
        </p:nvSpPr>
        <p:spPr>
          <a:xfrm>
            <a:off x="1992918" y="191137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7" name="Google Shape;1897;p23"/>
          <p:cNvSpPr txBox="1"/>
          <p:nvPr>
            <p:ph idx="3" type="title"/>
          </p:nvPr>
        </p:nvSpPr>
        <p:spPr>
          <a:xfrm>
            <a:off x="2152068" y="2624681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98" name="Google Shape;1898;p23"/>
          <p:cNvSpPr txBox="1"/>
          <p:nvPr>
            <p:ph idx="4" type="subTitle"/>
          </p:nvPr>
        </p:nvSpPr>
        <p:spPr>
          <a:xfrm>
            <a:off x="1992918" y="301902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9" name="Google Shape;1899;p23"/>
          <p:cNvSpPr txBox="1"/>
          <p:nvPr>
            <p:ph idx="5" type="title"/>
          </p:nvPr>
        </p:nvSpPr>
        <p:spPr>
          <a:xfrm>
            <a:off x="6055343" y="2624681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0" name="Google Shape;1900;p23"/>
          <p:cNvSpPr txBox="1"/>
          <p:nvPr>
            <p:ph idx="6" type="subTitle"/>
          </p:nvPr>
        </p:nvSpPr>
        <p:spPr>
          <a:xfrm>
            <a:off x="5896193" y="3019032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1" name="Google Shape;1901;p23"/>
          <p:cNvSpPr txBox="1"/>
          <p:nvPr>
            <p:ph idx="7" type="title"/>
          </p:nvPr>
        </p:nvSpPr>
        <p:spPr>
          <a:xfrm>
            <a:off x="6055343" y="151281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2" name="Google Shape;1902;p23"/>
          <p:cNvSpPr txBox="1"/>
          <p:nvPr>
            <p:ph idx="8" type="subTitle"/>
          </p:nvPr>
        </p:nvSpPr>
        <p:spPr>
          <a:xfrm>
            <a:off x="5896193" y="191137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3" name="Google Shape;1903;p23"/>
          <p:cNvSpPr txBox="1"/>
          <p:nvPr>
            <p:ph idx="9" type="title"/>
          </p:nvPr>
        </p:nvSpPr>
        <p:spPr>
          <a:xfrm>
            <a:off x="2152068" y="373318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4" name="Google Shape;1904;p23"/>
          <p:cNvSpPr txBox="1"/>
          <p:nvPr>
            <p:ph idx="13" type="subTitle"/>
          </p:nvPr>
        </p:nvSpPr>
        <p:spPr>
          <a:xfrm>
            <a:off x="1992918" y="4126675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5" name="Google Shape;1905;p23"/>
          <p:cNvSpPr txBox="1"/>
          <p:nvPr>
            <p:ph idx="14" type="title"/>
          </p:nvPr>
        </p:nvSpPr>
        <p:spPr>
          <a:xfrm>
            <a:off x="6055343" y="3733187"/>
            <a:ext cx="18279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6" name="Google Shape;1906;p23"/>
          <p:cNvSpPr txBox="1"/>
          <p:nvPr>
            <p:ph idx="15" type="subTitle"/>
          </p:nvPr>
        </p:nvSpPr>
        <p:spPr>
          <a:xfrm>
            <a:off x="5896193" y="4126677"/>
            <a:ext cx="21462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7" name="Google Shape;1907;p23"/>
          <p:cNvSpPr/>
          <p:nvPr/>
        </p:nvSpPr>
        <p:spPr>
          <a:xfrm>
            <a:off x="1455" y="-8885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8" name="Google Shape;1908;p23"/>
          <p:cNvGrpSpPr/>
          <p:nvPr/>
        </p:nvGrpSpPr>
        <p:grpSpPr>
          <a:xfrm rot="-5400000">
            <a:off x="-146785" y="231721"/>
            <a:ext cx="883262" cy="242091"/>
            <a:chOff x="2300350" y="2601250"/>
            <a:chExt cx="2275275" cy="623625"/>
          </a:xfrm>
        </p:grpSpPr>
        <p:sp>
          <p:nvSpPr>
            <p:cNvPr id="1909" name="Google Shape;1909;p23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3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3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3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3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3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5" name="Google Shape;1915;p23"/>
          <p:cNvGrpSpPr/>
          <p:nvPr/>
        </p:nvGrpSpPr>
        <p:grpSpPr>
          <a:xfrm>
            <a:off x="1685767" y="463191"/>
            <a:ext cx="1105976" cy="133969"/>
            <a:chOff x="8183182" y="663852"/>
            <a:chExt cx="1475028" cy="178673"/>
          </a:xfrm>
        </p:grpSpPr>
        <p:grpSp>
          <p:nvGrpSpPr>
            <p:cNvPr id="1916" name="Google Shape;1916;p2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917" name="Google Shape;1917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7" name="Google Shape;1927;p2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928" name="Google Shape;1928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38" name="Google Shape;1938;p23"/>
          <p:cNvSpPr/>
          <p:nvPr/>
        </p:nvSpPr>
        <p:spPr>
          <a:xfrm flipH="1">
            <a:off x="8167370" y="7562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23"/>
          <p:cNvSpPr/>
          <p:nvPr/>
        </p:nvSpPr>
        <p:spPr>
          <a:xfrm flipH="1">
            <a:off x="7864270" y="4769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40" name="Google Shape;1940;p23"/>
          <p:cNvGrpSpPr/>
          <p:nvPr/>
        </p:nvGrpSpPr>
        <p:grpSpPr>
          <a:xfrm rot="5400000">
            <a:off x="6864300" y="-51175"/>
            <a:ext cx="98902" cy="553090"/>
            <a:chOff x="4898850" y="4820550"/>
            <a:chExt cx="98902" cy="553090"/>
          </a:xfrm>
        </p:grpSpPr>
        <p:sp>
          <p:nvSpPr>
            <p:cNvPr id="1941" name="Google Shape;1941;p2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6" name="Google Shape;1946;p23"/>
          <p:cNvGrpSpPr/>
          <p:nvPr/>
        </p:nvGrpSpPr>
        <p:grpSpPr>
          <a:xfrm rot="5400000">
            <a:off x="975" y="4180500"/>
            <a:ext cx="98902" cy="553090"/>
            <a:chOff x="4898850" y="4820550"/>
            <a:chExt cx="98902" cy="553090"/>
          </a:xfrm>
        </p:grpSpPr>
        <p:sp>
          <p:nvSpPr>
            <p:cNvPr id="1947" name="Google Shape;1947;p23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3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3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3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3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2" name="Google Shape;1952;p23"/>
          <p:cNvGrpSpPr/>
          <p:nvPr/>
        </p:nvGrpSpPr>
        <p:grpSpPr>
          <a:xfrm flipH="1">
            <a:off x="-799254" y="4748605"/>
            <a:ext cx="1823016" cy="196994"/>
            <a:chOff x="7857346" y="4002005"/>
            <a:chExt cx="1823016" cy="196994"/>
          </a:xfrm>
        </p:grpSpPr>
        <p:sp>
          <p:nvSpPr>
            <p:cNvPr id="1953" name="Google Shape;1953;p23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6" name="Google Shape;1956;p23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7" name="Google Shape;1957;p23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1958" name="Google Shape;1958;p23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3" name="Google Shape;1963;p23"/>
          <p:cNvGrpSpPr/>
          <p:nvPr/>
        </p:nvGrpSpPr>
        <p:grpSpPr>
          <a:xfrm>
            <a:off x="3945551" y="4775319"/>
            <a:ext cx="1252897" cy="51000"/>
            <a:chOff x="2915381" y="4104819"/>
            <a:chExt cx="1252897" cy="51000"/>
          </a:xfrm>
        </p:grpSpPr>
        <p:sp>
          <p:nvSpPr>
            <p:cNvPr id="1964" name="Google Shape;1964;p2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5">
    <p:spTree>
      <p:nvGrpSpPr>
        <p:cNvPr id="1978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9" name="Google Shape;1979;p2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980" name="Google Shape;1980;p24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4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4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4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4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4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4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4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4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4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4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4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4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4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4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4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4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4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4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4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4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4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4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4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4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4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4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4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4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4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4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4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4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4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4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4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4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4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8" name="Google Shape;2018;p24"/>
          <p:cNvGrpSpPr/>
          <p:nvPr/>
        </p:nvGrpSpPr>
        <p:grpSpPr>
          <a:xfrm>
            <a:off x="4674957" y="4956042"/>
            <a:ext cx="1520982" cy="302065"/>
            <a:chOff x="5642557" y="-150670"/>
            <a:chExt cx="1520982" cy="302065"/>
          </a:xfrm>
        </p:grpSpPr>
        <p:sp>
          <p:nvSpPr>
            <p:cNvPr id="2019" name="Google Shape;2019;p2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4" name="Google Shape;2024;p24"/>
          <p:cNvGrpSpPr/>
          <p:nvPr/>
        </p:nvGrpSpPr>
        <p:grpSpPr>
          <a:xfrm rot="5400000">
            <a:off x="85100" y="2306825"/>
            <a:ext cx="98902" cy="553090"/>
            <a:chOff x="4898850" y="4820550"/>
            <a:chExt cx="98902" cy="553090"/>
          </a:xfrm>
        </p:grpSpPr>
        <p:sp>
          <p:nvSpPr>
            <p:cNvPr id="2025" name="Google Shape;2025;p2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0" name="Google Shape;2030;p24"/>
          <p:cNvGrpSpPr/>
          <p:nvPr/>
        </p:nvGrpSpPr>
        <p:grpSpPr>
          <a:xfrm>
            <a:off x="-1744592" y="3592129"/>
            <a:ext cx="2297800" cy="347400"/>
            <a:chOff x="-1439792" y="3592129"/>
            <a:chExt cx="2297800" cy="347400"/>
          </a:xfrm>
        </p:grpSpPr>
        <p:sp>
          <p:nvSpPr>
            <p:cNvPr id="2031" name="Google Shape;2031;p24"/>
            <p:cNvSpPr/>
            <p:nvPr/>
          </p:nvSpPr>
          <p:spPr>
            <a:xfrm>
              <a:off x="-1439792" y="38714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4"/>
            <p:cNvSpPr/>
            <p:nvPr/>
          </p:nvSpPr>
          <p:spPr>
            <a:xfrm>
              <a:off x="-1136692" y="35921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3" name="Google Shape;2033;p24"/>
          <p:cNvSpPr/>
          <p:nvPr/>
        </p:nvSpPr>
        <p:spPr>
          <a:xfrm rot="10800000">
            <a:off x="414162" y="44656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4" name="Google Shape;2034;p24"/>
          <p:cNvGrpSpPr/>
          <p:nvPr/>
        </p:nvGrpSpPr>
        <p:grpSpPr>
          <a:xfrm>
            <a:off x="-222733" y="225814"/>
            <a:ext cx="1507157" cy="586800"/>
            <a:chOff x="-222733" y="225814"/>
            <a:chExt cx="1507157" cy="586800"/>
          </a:xfrm>
        </p:grpSpPr>
        <p:sp>
          <p:nvSpPr>
            <p:cNvPr id="2035" name="Google Shape;2035;p24"/>
            <p:cNvSpPr/>
            <p:nvPr/>
          </p:nvSpPr>
          <p:spPr>
            <a:xfrm rot="-5400000">
              <a:off x="348812" y="-122999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6" name="Google Shape;2036;p24"/>
            <p:cNvGrpSpPr/>
            <p:nvPr/>
          </p:nvGrpSpPr>
          <p:grpSpPr>
            <a:xfrm>
              <a:off x="-222733" y="452241"/>
              <a:ext cx="1105976" cy="133969"/>
              <a:chOff x="8183182" y="663852"/>
              <a:chExt cx="1475028" cy="178673"/>
            </a:xfrm>
          </p:grpSpPr>
          <p:grpSp>
            <p:nvGrpSpPr>
              <p:cNvPr id="2037" name="Google Shape;2037;p24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038" name="Google Shape;2038;p24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9" name="Google Shape;2039;p24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0" name="Google Shape;2040;p24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1" name="Google Shape;2041;p24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2" name="Google Shape;2042;p24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3" name="Google Shape;2043;p24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4" name="Google Shape;2044;p24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5" name="Google Shape;2045;p24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6" name="Google Shape;2046;p24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7" name="Google Shape;2047;p24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48" name="Google Shape;2048;p24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049" name="Google Shape;2049;p24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0" name="Google Shape;2050;p24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" name="Google Shape;2051;p24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" name="Google Shape;2052;p24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" name="Google Shape;2053;p24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" name="Google Shape;2054;p24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" name="Google Shape;2055;p24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6" name="Google Shape;2056;p24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7" name="Google Shape;2057;p24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" name="Google Shape;2058;p24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059" name="Google Shape;2059;p24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0" name="Google Shape;2060;p24"/>
          <p:cNvGrpSpPr/>
          <p:nvPr/>
        </p:nvGrpSpPr>
        <p:grpSpPr>
          <a:xfrm>
            <a:off x="8041407" y="183762"/>
            <a:ext cx="1520982" cy="302065"/>
            <a:chOff x="5642557" y="-150670"/>
            <a:chExt cx="1520982" cy="302065"/>
          </a:xfrm>
        </p:grpSpPr>
        <p:sp>
          <p:nvSpPr>
            <p:cNvPr id="2061" name="Google Shape;2061;p24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4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4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6" name="Google Shape;2066;p24"/>
          <p:cNvGrpSpPr/>
          <p:nvPr/>
        </p:nvGrpSpPr>
        <p:grpSpPr>
          <a:xfrm rot="5400000">
            <a:off x="8360264" y="2845229"/>
            <a:ext cx="883262" cy="242091"/>
            <a:chOff x="2300350" y="2601250"/>
            <a:chExt cx="2275275" cy="623625"/>
          </a:xfrm>
        </p:grpSpPr>
        <p:sp>
          <p:nvSpPr>
            <p:cNvPr id="2067" name="Google Shape;2067;p24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4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4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4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4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4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3" name="Google Shape;2073;p24"/>
          <p:cNvGrpSpPr/>
          <p:nvPr/>
        </p:nvGrpSpPr>
        <p:grpSpPr>
          <a:xfrm>
            <a:off x="8267392" y="4678866"/>
            <a:ext cx="1105976" cy="133969"/>
            <a:chOff x="8183182" y="663852"/>
            <a:chExt cx="1475028" cy="178673"/>
          </a:xfrm>
        </p:grpSpPr>
        <p:grpSp>
          <p:nvGrpSpPr>
            <p:cNvPr id="2074" name="Google Shape;2074;p2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075" name="Google Shape;2075;p2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2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2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2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2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2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2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2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2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2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5" name="Google Shape;2085;p2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086" name="Google Shape;2086;p2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2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2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2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2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2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2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2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2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2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96" name="Google Shape;2096;p24"/>
          <p:cNvGrpSpPr/>
          <p:nvPr/>
        </p:nvGrpSpPr>
        <p:grpSpPr>
          <a:xfrm>
            <a:off x="5023301" y="238994"/>
            <a:ext cx="1252897" cy="51000"/>
            <a:chOff x="2915381" y="4104819"/>
            <a:chExt cx="1252897" cy="51000"/>
          </a:xfrm>
        </p:grpSpPr>
        <p:sp>
          <p:nvSpPr>
            <p:cNvPr id="2097" name="Google Shape;2097;p2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1" name="Google Shape;2111;p24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8572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4">
    <p:spTree>
      <p:nvGrpSpPr>
        <p:cNvPr id="2112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3" name="Google Shape;2113;p2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114" name="Google Shape;2114;p25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5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5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5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5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5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5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5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5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5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5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5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5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5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5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5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5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5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5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5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5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5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5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5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5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5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5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5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5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5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5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5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5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5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5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5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5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5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2" name="Google Shape;2152;p25"/>
          <p:cNvSpPr/>
          <p:nvPr/>
        </p:nvSpPr>
        <p:spPr>
          <a:xfrm rot="-5400000">
            <a:off x="120212" y="7293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25"/>
          <p:cNvGrpSpPr/>
          <p:nvPr/>
        </p:nvGrpSpPr>
        <p:grpSpPr>
          <a:xfrm rot="5400000">
            <a:off x="85100" y="3657925"/>
            <a:ext cx="98902" cy="553090"/>
            <a:chOff x="4898850" y="4820550"/>
            <a:chExt cx="98902" cy="553090"/>
          </a:xfrm>
        </p:grpSpPr>
        <p:sp>
          <p:nvSpPr>
            <p:cNvPr id="2154" name="Google Shape;2154;p2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9" name="Google Shape;2159;p25"/>
          <p:cNvGrpSpPr/>
          <p:nvPr/>
        </p:nvGrpSpPr>
        <p:grpSpPr>
          <a:xfrm flipH="1">
            <a:off x="-538592" y="566830"/>
            <a:ext cx="1823016" cy="296643"/>
            <a:chOff x="7857346" y="3902355"/>
            <a:chExt cx="1823016" cy="296643"/>
          </a:xfrm>
        </p:grpSpPr>
        <p:sp>
          <p:nvSpPr>
            <p:cNvPr id="2160" name="Google Shape;2160;p25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5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5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5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5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5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6" name="Google Shape;2166;p25"/>
          <p:cNvGrpSpPr/>
          <p:nvPr/>
        </p:nvGrpSpPr>
        <p:grpSpPr>
          <a:xfrm rot="5400000">
            <a:off x="4799100" y="4593800"/>
            <a:ext cx="98902" cy="553090"/>
            <a:chOff x="4898850" y="4820550"/>
            <a:chExt cx="98902" cy="553090"/>
          </a:xfrm>
        </p:grpSpPr>
        <p:sp>
          <p:nvSpPr>
            <p:cNvPr id="2167" name="Google Shape;2167;p25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5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5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5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5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2" name="Google Shape;2172;p25"/>
          <p:cNvGrpSpPr/>
          <p:nvPr/>
        </p:nvGrpSpPr>
        <p:grpSpPr>
          <a:xfrm>
            <a:off x="432919" y="4756119"/>
            <a:ext cx="1105976" cy="133969"/>
            <a:chOff x="8183182" y="663852"/>
            <a:chExt cx="1475028" cy="178673"/>
          </a:xfrm>
        </p:grpSpPr>
        <p:grpSp>
          <p:nvGrpSpPr>
            <p:cNvPr id="2173" name="Google Shape;2173;p25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174" name="Google Shape;2174;p2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2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2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2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2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2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2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2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2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2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4" name="Google Shape;2184;p25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185" name="Google Shape;2185;p2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2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2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2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2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2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2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2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2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2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95" name="Google Shape;2195;p25"/>
          <p:cNvSpPr/>
          <p:nvPr/>
        </p:nvSpPr>
        <p:spPr>
          <a:xfrm rot="5400000">
            <a:off x="8279899" y="422812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25"/>
          <p:cNvSpPr/>
          <p:nvPr/>
        </p:nvSpPr>
        <p:spPr>
          <a:xfrm>
            <a:off x="8161612" y="-34880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97" name="Google Shape;2197;p25"/>
          <p:cNvGrpSpPr/>
          <p:nvPr/>
        </p:nvGrpSpPr>
        <p:grpSpPr>
          <a:xfrm>
            <a:off x="8395576" y="4749303"/>
            <a:ext cx="883262" cy="242091"/>
            <a:chOff x="2300350" y="2601250"/>
            <a:chExt cx="2275275" cy="623625"/>
          </a:xfrm>
        </p:grpSpPr>
        <p:sp>
          <p:nvSpPr>
            <p:cNvPr id="2198" name="Google Shape;2198;p2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4" name="Google Shape;2204;p25"/>
          <p:cNvGrpSpPr/>
          <p:nvPr/>
        </p:nvGrpSpPr>
        <p:grpSpPr>
          <a:xfrm>
            <a:off x="5989113" y="235761"/>
            <a:ext cx="1252897" cy="51000"/>
            <a:chOff x="2915381" y="4104819"/>
            <a:chExt cx="1252897" cy="51000"/>
          </a:xfrm>
        </p:grpSpPr>
        <p:sp>
          <p:nvSpPr>
            <p:cNvPr id="2205" name="Google Shape;2205;p25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5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5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5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5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5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5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5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5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5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5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5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5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5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9" name="Google Shape;2219;p2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85725" rotWithShape="0" algn="bl">
              <a:schemeClr val="accent2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1">
    <p:spTree>
      <p:nvGrpSpPr>
        <p:cNvPr id="2220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1" name="Google Shape;2221;p2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222" name="Google Shape;2222;p26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6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6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6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6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6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6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6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6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6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6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6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6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6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6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6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6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6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6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6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6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6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6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6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6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6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6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6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6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6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6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6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6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6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6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6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6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6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0" name="Google Shape;2260;p26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61" name="Google Shape;2261;p26"/>
          <p:cNvSpPr txBox="1"/>
          <p:nvPr>
            <p:ph idx="2" type="title"/>
          </p:nvPr>
        </p:nvSpPr>
        <p:spPr>
          <a:xfrm>
            <a:off x="841275" y="2611096"/>
            <a:ext cx="20406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2" name="Google Shape;2262;p26"/>
          <p:cNvSpPr txBox="1"/>
          <p:nvPr>
            <p:ph idx="1" type="subTitle"/>
          </p:nvPr>
        </p:nvSpPr>
        <p:spPr>
          <a:xfrm>
            <a:off x="841275" y="3019695"/>
            <a:ext cx="2040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3" name="Google Shape;2263;p26"/>
          <p:cNvSpPr txBox="1"/>
          <p:nvPr>
            <p:ph hasCustomPrompt="1" idx="3" type="title"/>
          </p:nvPr>
        </p:nvSpPr>
        <p:spPr>
          <a:xfrm>
            <a:off x="744825" y="1668255"/>
            <a:ext cx="2233500" cy="788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64" name="Google Shape;2264;p26"/>
          <p:cNvSpPr txBox="1"/>
          <p:nvPr>
            <p:ph idx="4" type="title"/>
          </p:nvPr>
        </p:nvSpPr>
        <p:spPr>
          <a:xfrm>
            <a:off x="3551593" y="2972975"/>
            <a:ext cx="20406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5" name="Google Shape;2265;p26"/>
          <p:cNvSpPr txBox="1"/>
          <p:nvPr>
            <p:ph idx="5" type="subTitle"/>
          </p:nvPr>
        </p:nvSpPr>
        <p:spPr>
          <a:xfrm>
            <a:off x="3551593" y="3381574"/>
            <a:ext cx="2040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6" name="Google Shape;2266;p26"/>
          <p:cNvSpPr txBox="1"/>
          <p:nvPr>
            <p:ph hasCustomPrompt="1" idx="6" type="title"/>
          </p:nvPr>
        </p:nvSpPr>
        <p:spPr>
          <a:xfrm>
            <a:off x="3455143" y="2030134"/>
            <a:ext cx="2233500" cy="788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67" name="Google Shape;2267;p26"/>
          <p:cNvSpPr txBox="1"/>
          <p:nvPr>
            <p:ph idx="7" type="title"/>
          </p:nvPr>
        </p:nvSpPr>
        <p:spPr>
          <a:xfrm>
            <a:off x="6261925" y="2611096"/>
            <a:ext cx="20406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8" name="Google Shape;2268;p26"/>
          <p:cNvSpPr txBox="1"/>
          <p:nvPr>
            <p:ph idx="8" type="subTitle"/>
          </p:nvPr>
        </p:nvSpPr>
        <p:spPr>
          <a:xfrm>
            <a:off x="6261925" y="3019695"/>
            <a:ext cx="2040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9" name="Google Shape;2269;p26"/>
          <p:cNvSpPr txBox="1"/>
          <p:nvPr>
            <p:ph hasCustomPrompt="1" idx="9" type="title"/>
          </p:nvPr>
        </p:nvSpPr>
        <p:spPr>
          <a:xfrm>
            <a:off x="6165475" y="1668255"/>
            <a:ext cx="2233500" cy="788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2270" name="Google Shape;2270;p26"/>
          <p:cNvGrpSpPr/>
          <p:nvPr/>
        </p:nvGrpSpPr>
        <p:grpSpPr>
          <a:xfrm>
            <a:off x="-11" y="4335989"/>
            <a:ext cx="1284435" cy="586800"/>
            <a:chOff x="-11" y="4335989"/>
            <a:chExt cx="1284435" cy="586800"/>
          </a:xfrm>
        </p:grpSpPr>
        <p:sp>
          <p:nvSpPr>
            <p:cNvPr id="2271" name="Google Shape;2271;p26"/>
            <p:cNvSpPr/>
            <p:nvPr/>
          </p:nvSpPr>
          <p:spPr>
            <a:xfrm rot="-5400000">
              <a:off x="348812" y="39871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2" name="Google Shape;2272;p26"/>
            <p:cNvGrpSpPr/>
            <p:nvPr/>
          </p:nvGrpSpPr>
          <p:grpSpPr>
            <a:xfrm rot="10800000">
              <a:off x="-11" y="4508353"/>
              <a:ext cx="883262" cy="242091"/>
              <a:chOff x="2300350" y="2601250"/>
              <a:chExt cx="2275275" cy="623625"/>
            </a:xfrm>
          </p:grpSpPr>
          <p:sp>
            <p:nvSpPr>
              <p:cNvPr id="2273" name="Google Shape;2273;p26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26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26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26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26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26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79" name="Google Shape;2279;p26"/>
          <p:cNvGrpSpPr/>
          <p:nvPr/>
        </p:nvGrpSpPr>
        <p:grpSpPr>
          <a:xfrm>
            <a:off x="1398057" y="-114308"/>
            <a:ext cx="1520982" cy="302065"/>
            <a:chOff x="5642557" y="-150670"/>
            <a:chExt cx="1520982" cy="302065"/>
          </a:xfrm>
        </p:grpSpPr>
        <p:sp>
          <p:nvSpPr>
            <p:cNvPr id="2280" name="Google Shape;2280;p2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5" name="Google Shape;2285;p26"/>
          <p:cNvGrpSpPr/>
          <p:nvPr/>
        </p:nvGrpSpPr>
        <p:grpSpPr>
          <a:xfrm rot="5400000">
            <a:off x="85100" y="1523550"/>
            <a:ext cx="98902" cy="553090"/>
            <a:chOff x="4898850" y="4820550"/>
            <a:chExt cx="98902" cy="553090"/>
          </a:xfrm>
        </p:grpSpPr>
        <p:sp>
          <p:nvSpPr>
            <p:cNvPr id="2286" name="Google Shape;2286;p2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1" name="Google Shape;2291;p26"/>
          <p:cNvSpPr/>
          <p:nvPr/>
        </p:nvSpPr>
        <p:spPr>
          <a:xfrm>
            <a:off x="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2" name="Google Shape;2292;p26"/>
          <p:cNvSpPr/>
          <p:nvPr/>
        </p:nvSpPr>
        <p:spPr>
          <a:xfrm>
            <a:off x="-1281605" y="3790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3" name="Google Shape;2293;p26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4" name="Google Shape;2294;p2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5" name="Google Shape;2295;p26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2296" name="Google Shape;2296;p2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1" name="Google Shape;2301;p26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2302" name="Google Shape;2302;p26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2">
    <p:spTree>
      <p:nvGrpSpPr>
        <p:cNvPr id="2307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8" name="Google Shape;2308;p2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309" name="Google Shape;2309;p27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7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7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7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7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7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7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7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7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7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7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7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7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7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7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7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7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7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7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7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7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7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7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7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7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7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7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7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7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7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7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7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7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7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7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7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7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7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7" name="Google Shape;2347;p27"/>
          <p:cNvSpPr txBox="1"/>
          <p:nvPr>
            <p:ph type="title"/>
          </p:nvPr>
        </p:nvSpPr>
        <p:spPr>
          <a:xfrm>
            <a:off x="2335650" y="758125"/>
            <a:ext cx="4472700" cy="9555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7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48" name="Google Shape;2348;p27"/>
          <p:cNvSpPr txBox="1"/>
          <p:nvPr>
            <p:ph idx="1" type="subTitle"/>
          </p:nvPr>
        </p:nvSpPr>
        <p:spPr>
          <a:xfrm>
            <a:off x="2335650" y="1667300"/>
            <a:ext cx="4472700" cy="11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9" name="Google Shape;2349;p27"/>
          <p:cNvSpPr txBox="1"/>
          <p:nvPr/>
        </p:nvSpPr>
        <p:spPr>
          <a:xfrm>
            <a:off x="2532450" y="3327757"/>
            <a:ext cx="40791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rPr>
              <a:t>Credits:</a:t>
            </a:r>
            <a:r>
              <a:rPr lang="en" sz="1200">
                <a:solidFill>
                  <a:schemeClr val="accent2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rPr lang="en" sz="120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This presentation template was created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, including icons, infographics &amp; images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2350" name="Google Shape;2350;p27"/>
          <p:cNvSpPr/>
          <p:nvPr/>
        </p:nvSpPr>
        <p:spPr>
          <a:xfrm rot="10800000">
            <a:off x="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51" name="Google Shape;2351;p27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2352" name="Google Shape;2352;p27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53" name="Google Shape;2353;p27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2354" name="Google Shape;2354;p27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rect b="b" l="l" r="r" t="t"/>
                <a:pathLst>
                  <a:path extrusionOk="0" h="24945" w="15684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27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rect b="b" l="l" r="r" t="t"/>
                <a:pathLst>
                  <a:path extrusionOk="0" h="24945" w="15561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27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27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27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27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rect b="b" l="l" r="r" t="t"/>
                <a:pathLst>
                  <a:path extrusionOk="0" h="24945" w="1556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60" name="Google Shape;2360;p27"/>
          <p:cNvGrpSpPr/>
          <p:nvPr/>
        </p:nvGrpSpPr>
        <p:grpSpPr>
          <a:xfrm>
            <a:off x="2618882" y="4981392"/>
            <a:ext cx="1520982" cy="302065"/>
            <a:chOff x="5642557" y="-150670"/>
            <a:chExt cx="1520982" cy="302065"/>
          </a:xfrm>
        </p:grpSpPr>
        <p:sp>
          <p:nvSpPr>
            <p:cNvPr id="2361" name="Google Shape;2361;p2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6" name="Google Shape;2366;p27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367" name="Google Shape;2367;p2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2" name="Google Shape;2372;p27"/>
          <p:cNvGrpSpPr/>
          <p:nvPr/>
        </p:nvGrpSpPr>
        <p:grpSpPr>
          <a:xfrm>
            <a:off x="-1414555" y="2830129"/>
            <a:ext cx="2297800" cy="347400"/>
            <a:chOff x="-1414555" y="2830129"/>
            <a:chExt cx="2297800" cy="347400"/>
          </a:xfrm>
        </p:grpSpPr>
        <p:sp>
          <p:nvSpPr>
            <p:cNvPr id="2373" name="Google Shape;2373;p27"/>
            <p:cNvSpPr/>
            <p:nvPr/>
          </p:nvSpPr>
          <p:spPr>
            <a:xfrm>
              <a:off x="-1414555" y="31094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7"/>
            <p:cNvSpPr/>
            <p:nvPr/>
          </p:nvSpPr>
          <p:spPr>
            <a:xfrm>
              <a:off x="-1111455" y="28301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5" name="Google Shape;2375;p27"/>
          <p:cNvGrpSpPr/>
          <p:nvPr/>
        </p:nvGrpSpPr>
        <p:grpSpPr>
          <a:xfrm flipH="1">
            <a:off x="-529079" y="4313280"/>
            <a:ext cx="1823016" cy="196994"/>
            <a:chOff x="7857346" y="4002005"/>
            <a:chExt cx="1823016" cy="196994"/>
          </a:xfrm>
        </p:grpSpPr>
        <p:sp>
          <p:nvSpPr>
            <p:cNvPr id="2376" name="Google Shape;2376;p27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7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7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9" name="Google Shape;2379;p27"/>
          <p:cNvSpPr/>
          <p:nvPr/>
        </p:nvSpPr>
        <p:spPr>
          <a:xfrm rot="5400000">
            <a:off x="8208384" y="388567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0" name="Google Shape;2380;p27"/>
          <p:cNvGrpSpPr/>
          <p:nvPr/>
        </p:nvGrpSpPr>
        <p:grpSpPr>
          <a:xfrm>
            <a:off x="5202992" y="4687341"/>
            <a:ext cx="1105976" cy="133969"/>
            <a:chOff x="8183182" y="663852"/>
            <a:chExt cx="1475028" cy="178673"/>
          </a:xfrm>
        </p:grpSpPr>
        <p:grpSp>
          <p:nvGrpSpPr>
            <p:cNvPr id="2381" name="Google Shape;2381;p2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382" name="Google Shape;2382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2" name="Google Shape;2392;p2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393" name="Google Shape;2393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03" name="Google Shape;2403;p27"/>
          <p:cNvSpPr/>
          <p:nvPr/>
        </p:nvSpPr>
        <p:spPr>
          <a:xfrm rot="10800000">
            <a:off x="8027645" y="21741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04" name="Google Shape;2404;p27"/>
          <p:cNvGrpSpPr/>
          <p:nvPr/>
        </p:nvGrpSpPr>
        <p:grpSpPr>
          <a:xfrm rot="-5400000">
            <a:off x="7172708" y="384980"/>
            <a:ext cx="1823016" cy="296643"/>
            <a:chOff x="7857346" y="3902355"/>
            <a:chExt cx="1823016" cy="296643"/>
          </a:xfrm>
        </p:grpSpPr>
        <p:sp>
          <p:nvSpPr>
            <p:cNvPr id="2405" name="Google Shape;2405;p27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7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7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7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7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7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1" name="Google Shape;2411;p27"/>
          <p:cNvGrpSpPr/>
          <p:nvPr/>
        </p:nvGrpSpPr>
        <p:grpSpPr>
          <a:xfrm>
            <a:off x="8267392" y="2926266"/>
            <a:ext cx="1105976" cy="133969"/>
            <a:chOff x="8183182" y="663852"/>
            <a:chExt cx="1475028" cy="178673"/>
          </a:xfrm>
        </p:grpSpPr>
        <p:grpSp>
          <p:nvGrpSpPr>
            <p:cNvPr id="2412" name="Google Shape;2412;p2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413" name="Google Shape;2413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3" name="Google Shape;2423;p2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424" name="Google Shape;2424;p2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2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2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2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2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2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2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2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2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2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34" name="Google Shape;2434;p27"/>
          <p:cNvGrpSpPr/>
          <p:nvPr/>
        </p:nvGrpSpPr>
        <p:grpSpPr>
          <a:xfrm>
            <a:off x="2360001" y="376081"/>
            <a:ext cx="1252897" cy="51000"/>
            <a:chOff x="2915381" y="4104819"/>
            <a:chExt cx="1252897" cy="51000"/>
          </a:xfrm>
        </p:grpSpPr>
        <p:sp>
          <p:nvSpPr>
            <p:cNvPr id="2435" name="Google Shape;2435;p2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3">
    <p:spTree>
      <p:nvGrpSpPr>
        <p:cNvPr id="2449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0" name="Google Shape;2450;p2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451" name="Google Shape;2451;p28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9" name="Google Shape;2489;p28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490" name="Google Shape;2490;p28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5" name="Google Shape;2495;p28"/>
          <p:cNvGrpSpPr/>
          <p:nvPr/>
        </p:nvGrpSpPr>
        <p:grpSpPr>
          <a:xfrm flipH="1">
            <a:off x="-839729" y="2843530"/>
            <a:ext cx="1823016" cy="196994"/>
            <a:chOff x="7857346" y="4002005"/>
            <a:chExt cx="1823016" cy="196994"/>
          </a:xfrm>
        </p:grpSpPr>
        <p:sp>
          <p:nvSpPr>
            <p:cNvPr id="2496" name="Google Shape;2496;p28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9" name="Google Shape;2499;p28"/>
          <p:cNvSpPr/>
          <p:nvPr/>
        </p:nvSpPr>
        <p:spPr>
          <a:xfrm rot="5400000">
            <a:off x="8206149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0" name="Google Shape;2500;p28"/>
          <p:cNvSpPr/>
          <p:nvPr/>
        </p:nvSpPr>
        <p:spPr>
          <a:xfrm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1" name="Google Shape;2501;p28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2502" name="Google Shape;2502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503" name="Google Shape;250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3" name="Google Shape;2513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514" name="Google Shape;2514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24" name="Google Shape;2524;p28"/>
          <p:cNvGrpSpPr/>
          <p:nvPr/>
        </p:nvGrpSpPr>
        <p:grpSpPr>
          <a:xfrm flipH="1">
            <a:off x="4834557" y="-107958"/>
            <a:ext cx="1520982" cy="302065"/>
            <a:chOff x="5642557" y="-150670"/>
            <a:chExt cx="1520982" cy="302065"/>
          </a:xfrm>
        </p:grpSpPr>
        <p:sp>
          <p:nvSpPr>
            <p:cNvPr id="2525" name="Google Shape;2525;p2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0" name="Google Shape;2530;p28"/>
          <p:cNvGrpSpPr/>
          <p:nvPr/>
        </p:nvGrpSpPr>
        <p:grpSpPr>
          <a:xfrm>
            <a:off x="635870" y="-1455296"/>
            <a:ext cx="347400" cy="2297800"/>
            <a:chOff x="6420895" y="-1455296"/>
            <a:chExt cx="347400" cy="2297800"/>
          </a:xfrm>
        </p:grpSpPr>
        <p:sp>
          <p:nvSpPr>
            <p:cNvPr id="2531" name="Google Shape;2531;p28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8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3" name="Google Shape;2533;p28"/>
          <p:cNvSpPr/>
          <p:nvPr/>
        </p:nvSpPr>
        <p:spPr>
          <a:xfrm rot="-5400000">
            <a:off x="348812" y="420768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4" name="Google Shape;2534;p28"/>
          <p:cNvGrpSpPr/>
          <p:nvPr/>
        </p:nvGrpSpPr>
        <p:grpSpPr>
          <a:xfrm>
            <a:off x="333809" y="4164674"/>
            <a:ext cx="302065" cy="1520982"/>
            <a:chOff x="-108754" y="2690919"/>
            <a:chExt cx="302065" cy="1520982"/>
          </a:xfrm>
        </p:grpSpPr>
        <p:sp>
          <p:nvSpPr>
            <p:cNvPr id="2535" name="Google Shape;2535;p28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0" name="Google Shape;2540;p28"/>
          <p:cNvGrpSpPr/>
          <p:nvPr/>
        </p:nvGrpSpPr>
        <p:grpSpPr>
          <a:xfrm>
            <a:off x="8490114" y="2144503"/>
            <a:ext cx="883262" cy="242091"/>
            <a:chOff x="2300350" y="2601250"/>
            <a:chExt cx="2275275" cy="623625"/>
          </a:xfrm>
        </p:grpSpPr>
        <p:sp>
          <p:nvSpPr>
            <p:cNvPr id="2541" name="Google Shape;2541;p2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2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2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2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2"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2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549" name="Google Shape;2549;p29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7" name="Google Shape;2587;p29"/>
          <p:cNvGrpSpPr/>
          <p:nvPr/>
        </p:nvGrpSpPr>
        <p:grpSpPr>
          <a:xfrm rot="5400000">
            <a:off x="85100" y="782825"/>
            <a:ext cx="98902" cy="553090"/>
            <a:chOff x="4898850" y="4820550"/>
            <a:chExt cx="98902" cy="553090"/>
          </a:xfrm>
        </p:grpSpPr>
        <p:sp>
          <p:nvSpPr>
            <p:cNvPr id="2588" name="Google Shape;2588;p2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3" name="Google Shape;2593;p29"/>
          <p:cNvGrpSpPr/>
          <p:nvPr/>
        </p:nvGrpSpPr>
        <p:grpSpPr>
          <a:xfrm>
            <a:off x="-1414555" y="1991929"/>
            <a:ext cx="2297800" cy="347400"/>
            <a:chOff x="-1414555" y="3058729"/>
            <a:chExt cx="2297800" cy="347400"/>
          </a:xfrm>
        </p:grpSpPr>
        <p:sp>
          <p:nvSpPr>
            <p:cNvPr id="2594" name="Google Shape;2594;p29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6" name="Google Shape;2596;p29"/>
          <p:cNvGrpSpPr/>
          <p:nvPr/>
        </p:nvGrpSpPr>
        <p:grpSpPr>
          <a:xfrm flipH="1">
            <a:off x="-799254" y="3300805"/>
            <a:ext cx="1823016" cy="196994"/>
            <a:chOff x="7857346" y="4002005"/>
            <a:chExt cx="1823016" cy="196994"/>
          </a:xfrm>
        </p:grpSpPr>
        <p:sp>
          <p:nvSpPr>
            <p:cNvPr id="2597" name="Google Shape;2597;p29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0" name="Google Shape;2600;p29"/>
          <p:cNvSpPr/>
          <p:nvPr/>
        </p:nvSpPr>
        <p:spPr>
          <a:xfrm rot="5400000">
            <a:off x="8204801" y="-34943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1" name="Google Shape;2601;p29"/>
          <p:cNvSpPr/>
          <p:nvPr/>
        </p:nvSpPr>
        <p:spPr>
          <a:xfrm rot="10800000">
            <a:off x="7736612" y="439283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2" name="Google Shape;2602;p29"/>
          <p:cNvGrpSpPr/>
          <p:nvPr/>
        </p:nvGrpSpPr>
        <p:grpSpPr>
          <a:xfrm rot="5400000">
            <a:off x="8288664" y="2674962"/>
            <a:ext cx="883262" cy="242091"/>
            <a:chOff x="2300350" y="2601250"/>
            <a:chExt cx="2275275" cy="623625"/>
          </a:xfrm>
        </p:grpSpPr>
        <p:sp>
          <p:nvSpPr>
            <p:cNvPr id="2603" name="Google Shape;2603;p2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9" name="Google Shape;2609;p29"/>
          <p:cNvGrpSpPr/>
          <p:nvPr/>
        </p:nvGrpSpPr>
        <p:grpSpPr>
          <a:xfrm>
            <a:off x="8533046" y="-288388"/>
            <a:ext cx="302065" cy="1520982"/>
            <a:chOff x="-108754" y="2690919"/>
            <a:chExt cx="302065" cy="1520982"/>
          </a:xfrm>
        </p:grpSpPr>
        <p:sp>
          <p:nvSpPr>
            <p:cNvPr id="2610" name="Google Shape;2610;p29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5" name="Google Shape;2615;p29"/>
          <p:cNvGrpSpPr/>
          <p:nvPr/>
        </p:nvGrpSpPr>
        <p:grpSpPr>
          <a:xfrm>
            <a:off x="1176957" y="-107958"/>
            <a:ext cx="1520982" cy="302065"/>
            <a:chOff x="5642557" y="-150670"/>
            <a:chExt cx="1520982" cy="302065"/>
          </a:xfrm>
        </p:grpSpPr>
        <p:sp>
          <p:nvSpPr>
            <p:cNvPr id="2616" name="Google Shape;2616;p2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1" name="Google Shape;2621;p29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2622" name="Google Shape;2622;p29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4" name="Google Shape;2624;p29"/>
          <p:cNvGrpSpPr/>
          <p:nvPr/>
        </p:nvGrpSpPr>
        <p:grpSpPr>
          <a:xfrm>
            <a:off x="-222733" y="4310689"/>
            <a:ext cx="1507157" cy="586800"/>
            <a:chOff x="-222733" y="4310689"/>
            <a:chExt cx="1507157" cy="586800"/>
          </a:xfrm>
        </p:grpSpPr>
        <p:sp>
          <p:nvSpPr>
            <p:cNvPr id="2625" name="Google Shape;2625;p29"/>
            <p:cNvSpPr/>
            <p:nvPr/>
          </p:nvSpPr>
          <p:spPr>
            <a:xfrm rot="-5400000">
              <a:off x="348812" y="39618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26" name="Google Shape;2626;p29"/>
            <p:cNvGrpSpPr/>
            <p:nvPr/>
          </p:nvGrpSpPr>
          <p:grpSpPr>
            <a:xfrm>
              <a:off x="-222733" y="4537116"/>
              <a:ext cx="1105976" cy="133969"/>
              <a:chOff x="8183182" y="663852"/>
              <a:chExt cx="1475028" cy="178673"/>
            </a:xfrm>
          </p:grpSpPr>
          <p:grpSp>
            <p:nvGrpSpPr>
              <p:cNvPr id="2627" name="Google Shape;2627;p29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628" name="Google Shape;2628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9" name="Google Shape;2629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0" name="Google Shape;2630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1" name="Google Shape;2631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" name="Google Shape;2632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" name="Google Shape;2633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" name="Google Shape;2634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" name="Google Shape;2635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" name="Google Shape;2636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" name="Google Shape;2637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38" name="Google Shape;2638;p29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639" name="Google Shape;2639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" name="Google Shape;2640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" name="Google Shape;2641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" name="Google Shape;2642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" name="Google Shape;2643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" name="Google Shape;2644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" name="Google Shape;2645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" name="Google Shape;2646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" name="Google Shape;2647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" name="Google Shape;2648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 1">
  <p:cSld name="BLANK_12_1"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0" name="Google Shape;2650;p30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651" name="Google Shape;2651;p30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0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0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30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30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0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30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30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30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30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30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30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30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30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30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30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30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30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30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30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30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30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30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30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30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30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30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30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30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30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30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30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30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30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30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30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30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30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31" name="Google Shape;231;p4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4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0" name="Google Shape;270;p4"/>
          <p:cNvSpPr txBox="1"/>
          <p:nvPr>
            <p:ph idx="1" type="body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271" name="Google Shape;271;p4"/>
          <p:cNvGrpSpPr/>
          <p:nvPr/>
        </p:nvGrpSpPr>
        <p:grpSpPr>
          <a:xfrm flipH="1" rot="5400000">
            <a:off x="7845446" y="144030"/>
            <a:ext cx="1823016" cy="296643"/>
            <a:chOff x="7857346" y="3902355"/>
            <a:chExt cx="1823016" cy="296643"/>
          </a:xfrm>
        </p:grpSpPr>
        <p:sp>
          <p:nvSpPr>
            <p:cNvPr id="272" name="Google Shape;272;p4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8" name="Google Shape;278;p4"/>
          <p:cNvSpPr/>
          <p:nvPr/>
        </p:nvSpPr>
        <p:spPr>
          <a:xfrm rot="5400000">
            <a:off x="8206161" y="42078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4"/>
          <p:cNvGrpSpPr/>
          <p:nvPr/>
        </p:nvGrpSpPr>
        <p:grpSpPr>
          <a:xfrm>
            <a:off x="8085946" y="4723543"/>
            <a:ext cx="1823016" cy="196994"/>
            <a:chOff x="8085946" y="4723543"/>
            <a:chExt cx="1823016" cy="196994"/>
          </a:xfrm>
        </p:grpSpPr>
        <p:sp>
          <p:nvSpPr>
            <p:cNvPr id="280" name="Google Shape;280;p4"/>
            <p:cNvSpPr/>
            <p:nvPr/>
          </p:nvSpPr>
          <p:spPr>
            <a:xfrm flipH="1" rot="10800000">
              <a:off x="8184816" y="4723543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 flipH="1" rot="10800000">
              <a:off x="8085946" y="4828583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 flipH="1" rot="10800000">
              <a:off x="8110687" y="4853293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4"/>
          <p:cNvGrpSpPr/>
          <p:nvPr/>
        </p:nvGrpSpPr>
        <p:grpSpPr>
          <a:xfrm>
            <a:off x="-243064" y="160512"/>
            <a:ext cx="1105976" cy="133969"/>
            <a:chOff x="8183182" y="663852"/>
            <a:chExt cx="1475028" cy="178673"/>
          </a:xfrm>
        </p:grpSpPr>
        <p:grpSp>
          <p:nvGrpSpPr>
            <p:cNvPr id="284" name="Google Shape;284;p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" name="Google Shape;285;p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5" name="Google Shape;295;p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6" name="Google Shape;296;p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6" name="Google Shape;306;p4"/>
          <p:cNvSpPr/>
          <p:nvPr/>
        </p:nvSpPr>
        <p:spPr>
          <a:xfrm>
            <a:off x="-1568655" y="336352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"/>
          <p:cNvSpPr/>
          <p:nvPr/>
        </p:nvSpPr>
        <p:spPr>
          <a:xfrm rot="10800000">
            <a:off x="12" y="38590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310" name="Google Shape;310;p5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" name="Google Shape;348;p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9" name="Google Shape;349;p5"/>
          <p:cNvSpPr txBox="1"/>
          <p:nvPr>
            <p:ph idx="2" type="title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0" name="Google Shape;350;p5"/>
          <p:cNvSpPr txBox="1"/>
          <p:nvPr>
            <p:ph idx="1" type="subTitle"/>
          </p:nvPr>
        </p:nvSpPr>
        <p:spPr>
          <a:xfrm>
            <a:off x="1540500" y="3299259"/>
            <a:ext cx="26220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5"/>
          <p:cNvSpPr txBox="1"/>
          <p:nvPr>
            <p:ph idx="3" type="title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2" name="Google Shape;352;p5"/>
          <p:cNvSpPr txBox="1"/>
          <p:nvPr>
            <p:ph idx="4" type="subTitle"/>
          </p:nvPr>
        </p:nvSpPr>
        <p:spPr>
          <a:xfrm>
            <a:off x="4987075" y="3299258"/>
            <a:ext cx="26220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53" name="Google Shape;353;p5"/>
          <p:cNvGrpSpPr/>
          <p:nvPr/>
        </p:nvGrpSpPr>
        <p:grpSpPr>
          <a:xfrm>
            <a:off x="1062892" y="4807516"/>
            <a:ext cx="1548000" cy="68100"/>
            <a:chOff x="3980838" y="4076181"/>
            <a:chExt cx="1548000" cy="68100"/>
          </a:xfrm>
        </p:grpSpPr>
        <p:sp>
          <p:nvSpPr>
            <p:cNvPr id="354" name="Google Shape;354;p5"/>
            <p:cNvSpPr/>
            <p:nvPr/>
          </p:nvSpPr>
          <p:spPr>
            <a:xfrm>
              <a:off x="39808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1041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2274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3508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4741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5974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7207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48441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49674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50907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2140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3374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54607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" name="Google Shape;367;p5"/>
          <p:cNvGrpSpPr/>
          <p:nvPr/>
        </p:nvGrpSpPr>
        <p:grpSpPr>
          <a:xfrm flipH="1" rot="5400000">
            <a:off x="-531622" y="163274"/>
            <a:ext cx="1823016" cy="296643"/>
            <a:chOff x="7857346" y="3902355"/>
            <a:chExt cx="1823016" cy="296643"/>
          </a:xfrm>
        </p:grpSpPr>
        <p:sp>
          <p:nvSpPr>
            <p:cNvPr id="368" name="Google Shape;368;p5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5"/>
          <p:cNvGrpSpPr/>
          <p:nvPr/>
        </p:nvGrpSpPr>
        <p:grpSpPr>
          <a:xfrm>
            <a:off x="4664363" y="4961113"/>
            <a:ext cx="1520982" cy="302065"/>
            <a:chOff x="5642557" y="-150670"/>
            <a:chExt cx="1520982" cy="302065"/>
          </a:xfrm>
        </p:grpSpPr>
        <p:sp>
          <p:nvSpPr>
            <p:cNvPr id="375" name="Google Shape;375;p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5"/>
          <p:cNvGrpSpPr/>
          <p:nvPr/>
        </p:nvGrpSpPr>
        <p:grpSpPr>
          <a:xfrm>
            <a:off x="1557957" y="-107958"/>
            <a:ext cx="1520982" cy="302065"/>
            <a:chOff x="5642557" y="-150670"/>
            <a:chExt cx="1520982" cy="302065"/>
          </a:xfrm>
        </p:grpSpPr>
        <p:sp>
          <p:nvSpPr>
            <p:cNvPr id="381" name="Google Shape;381;p5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" name="Google Shape;386;p5"/>
          <p:cNvGrpSpPr/>
          <p:nvPr/>
        </p:nvGrpSpPr>
        <p:grpSpPr>
          <a:xfrm>
            <a:off x="7855739" y="297302"/>
            <a:ext cx="883262" cy="242091"/>
            <a:chOff x="2300350" y="2601250"/>
            <a:chExt cx="2275275" cy="623625"/>
          </a:xfrm>
        </p:grpSpPr>
        <p:sp>
          <p:nvSpPr>
            <p:cNvPr id="387" name="Google Shape;387;p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5"/>
          <p:cNvGrpSpPr/>
          <p:nvPr/>
        </p:nvGrpSpPr>
        <p:grpSpPr>
          <a:xfrm rot="10800000">
            <a:off x="-214148" y="2709227"/>
            <a:ext cx="883262" cy="242091"/>
            <a:chOff x="2300350" y="2601250"/>
            <a:chExt cx="2275275" cy="623625"/>
          </a:xfrm>
        </p:grpSpPr>
        <p:sp>
          <p:nvSpPr>
            <p:cNvPr id="394" name="Google Shape;394;p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5"/>
          <p:cNvSpPr/>
          <p:nvPr/>
        </p:nvSpPr>
        <p:spPr>
          <a:xfrm flipH="1" rot="5400000">
            <a:off x="8198089" y="410275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1" name="Google Shape;401;p5"/>
          <p:cNvGrpSpPr/>
          <p:nvPr/>
        </p:nvGrpSpPr>
        <p:grpSpPr>
          <a:xfrm flipH="1" rot="10800000">
            <a:off x="8250449" y="4623928"/>
            <a:ext cx="883262" cy="242091"/>
            <a:chOff x="2300350" y="2601250"/>
            <a:chExt cx="2275275" cy="623625"/>
          </a:xfrm>
        </p:grpSpPr>
        <p:sp>
          <p:nvSpPr>
            <p:cNvPr id="402" name="Google Shape;402;p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10" name="Google Shape;410;p6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6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49" name="Google Shape;449;p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6"/>
          <p:cNvGrpSpPr/>
          <p:nvPr/>
        </p:nvGrpSpPr>
        <p:grpSpPr>
          <a:xfrm>
            <a:off x="494301" y="4792125"/>
            <a:ext cx="1252897" cy="51000"/>
            <a:chOff x="2915381" y="4104819"/>
            <a:chExt cx="1252897" cy="51000"/>
          </a:xfrm>
        </p:grpSpPr>
        <p:sp>
          <p:nvSpPr>
            <p:cNvPr id="451" name="Google Shape;451;p6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" name="Google Shape;465;p6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6" name="Google Shape;466;p6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467" name="Google Shape;467;p6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" name="Google Shape;472;p6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473" name="Google Shape;473;p6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" name="Google Shape;478;p6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9" name="Google Shape;479;p6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480" name="Google Shape;480;p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Google Shape;486;p6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487" name="Google Shape;487;p6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" name="Google Shape;493;p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94" name="Google Shape;494;p7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7"/>
          <p:cNvSpPr txBox="1"/>
          <p:nvPr>
            <p:ph type="title"/>
          </p:nvPr>
        </p:nvSpPr>
        <p:spPr>
          <a:xfrm>
            <a:off x="4433200" y="1945637"/>
            <a:ext cx="399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3" name="Google Shape;533;p7"/>
          <p:cNvSpPr txBox="1"/>
          <p:nvPr>
            <p:ph idx="1" type="subTitle"/>
          </p:nvPr>
        </p:nvSpPr>
        <p:spPr>
          <a:xfrm>
            <a:off x="4433200" y="2519285"/>
            <a:ext cx="39978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7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7"/>
          <p:cNvSpPr/>
          <p:nvPr/>
        </p:nvSpPr>
        <p:spPr>
          <a:xfrm rot="-5400000">
            <a:off x="348812" y="-552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7"/>
          <p:cNvGrpSpPr/>
          <p:nvPr/>
        </p:nvGrpSpPr>
        <p:grpSpPr>
          <a:xfrm rot="10800000">
            <a:off x="-11" y="465966"/>
            <a:ext cx="883262" cy="242091"/>
            <a:chOff x="2300350" y="2601250"/>
            <a:chExt cx="2275275" cy="623625"/>
          </a:xfrm>
        </p:grpSpPr>
        <p:sp>
          <p:nvSpPr>
            <p:cNvPr id="537" name="Google Shape;537;p7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" name="Google Shape;543;p7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544" name="Google Shape;544;p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9" name="Google Shape;549;p7"/>
          <p:cNvSpPr/>
          <p:nvPr/>
        </p:nvSpPr>
        <p:spPr>
          <a:xfrm rot="5400000">
            <a:off x="5514970" y="-390021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7"/>
          <p:cNvSpPr/>
          <p:nvPr/>
        </p:nvSpPr>
        <p:spPr>
          <a:xfrm rot="5400000">
            <a:off x="5794270" y="-86921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1" name="Google Shape;551;p7"/>
          <p:cNvGrpSpPr/>
          <p:nvPr/>
        </p:nvGrpSpPr>
        <p:grpSpPr>
          <a:xfrm>
            <a:off x="3502226" y="841481"/>
            <a:ext cx="1252897" cy="51000"/>
            <a:chOff x="2915381" y="4104819"/>
            <a:chExt cx="1252897" cy="51000"/>
          </a:xfrm>
        </p:grpSpPr>
        <p:sp>
          <p:nvSpPr>
            <p:cNvPr id="552" name="Google Shape;552;p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7"/>
          <p:cNvSpPr/>
          <p:nvPr/>
        </p:nvSpPr>
        <p:spPr>
          <a:xfrm rot="5400000">
            <a:off x="8206161" y="42078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" name="Google Shape;567;p7"/>
          <p:cNvGrpSpPr/>
          <p:nvPr/>
        </p:nvGrpSpPr>
        <p:grpSpPr>
          <a:xfrm>
            <a:off x="8085946" y="4723543"/>
            <a:ext cx="1823016" cy="196994"/>
            <a:chOff x="8085946" y="4723543"/>
            <a:chExt cx="1823016" cy="196994"/>
          </a:xfrm>
        </p:grpSpPr>
        <p:sp>
          <p:nvSpPr>
            <p:cNvPr id="568" name="Google Shape;568;p7"/>
            <p:cNvSpPr/>
            <p:nvPr/>
          </p:nvSpPr>
          <p:spPr>
            <a:xfrm flipH="1" rot="10800000">
              <a:off x="8184816" y="4723543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 flipH="1" rot="10800000">
              <a:off x="8085946" y="4828583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 flipH="1" rot="10800000">
              <a:off x="8110687" y="4853293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" name="Google Shape;571;p7"/>
          <p:cNvSpPr/>
          <p:nvPr/>
        </p:nvSpPr>
        <p:spPr>
          <a:xfrm rot="10800000">
            <a:off x="419712" y="40640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" name="Google Shape;572;p7"/>
          <p:cNvGrpSpPr/>
          <p:nvPr/>
        </p:nvGrpSpPr>
        <p:grpSpPr>
          <a:xfrm rot="5400000">
            <a:off x="29239" y="3087771"/>
            <a:ext cx="98902" cy="553090"/>
            <a:chOff x="4898850" y="4820550"/>
            <a:chExt cx="98902" cy="553090"/>
          </a:xfrm>
        </p:grpSpPr>
        <p:sp>
          <p:nvSpPr>
            <p:cNvPr id="573" name="Google Shape;573;p7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" name="Google Shape;578;p7"/>
          <p:cNvGrpSpPr/>
          <p:nvPr/>
        </p:nvGrpSpPr>
        <p:grpSpPr>
          <a:xfrm>
            <a:off x="4954518" y="4958766"/>
            <a:ext cx="1520982" cy="302065"/>
            <a:chOff x="5642557" y="-150670"/>
            <a:chExt cx="1520982" cy="302065"/>
          </a:xfrm>
        </p:grpSpPr>
        <p:sp>
          <p:nvSpPr>
            <p:cNvPr id="579" name="Google Shape;579;p7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p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586" name="Google Shape;586;p8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" name="Google Shape;624;p8"/>
          <p:cNvSpPr txBox="1"/>
          <p:nvPr>
            <p:ph type="title"/>
          </p:nvPr>
        </p:nvSpPr>
        <p:spPr>
          <a:xfrm>
            <a:off x="1182000" y="1320700"/>
            <a:ext cx="6780000" cy="25236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25" name="Google Shape;625;p8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6" name="Google Shape;626;p8"/>
          <p:cNvGrpSpPr/>
          <p:nvPr/>
        </p:nvGrpSpPr>
        <p:grpSpPr>
          <a:xfrm>
            <a:off x="-1414555" y="2830129"/>
            <a:ext cx="2297800" cy="347400"/>
            <a:chOff x="-1414555" y="2830129"/>
            <a:chExt cx="2297800" cy="347400"/>
          </a:xfrm>
        </p:grpSpPr>
        <p:sp>
          <p:nvSpPr>
            <p:cNvPr id="627" name="Google Shape;627;p8"/>
            <p:cNvSpPr/>
            <p:nvPr/>
          </p:nvSpPr>
          <p:spPr>
            <a:xfrm>
              <a:off x="-1414555" y="31094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-1111455" y="28301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8"/>
          <p:cNvGrpSpPr/>
          <p:nvPr/>
        </p:nvGrpSpPr>
        <p:grpSpPr>
          <a:xfrm>
            <a:off x="8059521" y="3662080"/>
            <a:ext cx="1823016" cy="196994"/>
            <a:chOff x="7857346" y="4002005"/>
            <a:chExt cx="1823016" cy="196994"/>
          </a:xfrm>
        </p:grpSpPr>
        <p:sp>
          <p:nvSpPr>
            <p:cNvPr id="630" name="Google Shape;630;p8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" name="Google Shape;633;p8"/>
          <p:cNvSpPr/>
          <p:nvPr/>
        </p:nvSpPr>
        <p:spPr>
          <a:xfrm rot="10800000">
            <a:off x="7375212" y="40449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" name="Google Shape;634;p8"/>
          <p:cNvGrpSpPr/>
          <p:nvPr/>
        </p:nvGrpSpPr>
        <p:grpSpPr>
          <a:xfrm flipH="1" rot="-5400000">
            <a:off x="3660496" y="4907217"/>
            <a:ext cx="1823016" cy="296643"/>
            <a:chOff x="7857346" y="3902355"/>
            <a:chExt cx="1823016" cy="296643"/>
          </a:xfrm>
        </p:grpSpPr>
        <p:sp>
          <p:nvSpPr>
            <p:cNvPr id="635" name="Google Shape;635;p8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" name="Google Shape;641;p8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8"/>
          <p:cNvSpPr/>
          <p:nvPr/>
        </p:nvSpPr>
        <p:spPr>
          <a:xfrm rot="10800000">
            <a:off x="4395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8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" name="Google Shape;644;p8"/>
          <p:cNvGrpSpPr/>
          <p:nvPr/>
        </p:nvGrpSpPr>
        <p:grpSpPr>
          <a:xfrm>
            <a:off x="7812807" y="1533337"/>
            <a:ext cx="1520982" cy="302065"/>
            <a:chOff x="5642557" y="-150670"/>
            <a:chExt cx="1520982" cy="302065"/>
          </a:xfrm>
        </p:grpSpPr>
        <p:sp>
          <p:nvSpPr>
            <p:cNvPr id="645" name="Google Shape;645;p8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" name="Google Shape;650;p8"/>
          <p:cNvGrpSpPr/>
          <p:nvPr/>
        </p:nvGrpSpPr>
        <p:grpSpPr>
          <a:xfrm rot="5400000">
            <a:off x="424642" y="3926674"/>
            <a:ext cx="302065" cy="1520982"/>
            <a:chOff x="-108754" y="2690919"/>
            <a:chExt cx="302065" cy="1520982"/>
          </a:xfrm>
        </p:grpSpPr>
        <p:sp>
          <p:nvSpPr>
            <p:cNvPr id="651" name="Google Shape;651;p8"/>
            <p:cNvSpPr/>
            <p:nvPr/>
          </p:nvSpPr>
          <p:spPr>
            <a:xfrm>
              <a:off x="-62388" y="2782841"/>
              <a:ext cx="209364" cy="1335580"/>
            </a:xfrm>
            <a:custGeom>
              <a:rect b="b" l="l" r="r" t="t"/>
              <a:pathLst>
                <a:path extrusionOk="0" fill="none" h="42862" w="6719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101358" y="2690919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125320" y="2714881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-108754" y="4119948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-84013" y="4144658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" name="Google Shape;656;p8"/>
          <p:cNvSpPr/>
          <p:nvPr/>
        </p:nvSpPr>
        <p:spPr>
          <a:xfrm flipH="1" rot="-5400000">
            <a:off x="1059557" y="-1888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7" name="Google Shape;657;p8"/>
          <p:cNvGrpSpPr/>
          <p:nvPr/>
        </p:nvGrpSpPr>
        <p:grpSpPr>
          <a:xfrm>
            <a:off x="8327763" y="172353"/>
            <a:ext cx="883262" cy="242091"/>
            <a:chOff x="2300350" y="2601250"/>
            <a:chExt cx="2275275" cy="623625"/>
          </a:xfrm>
        </p:grpSpPr>
        <p:sp>
          <p:nvSpPr>
            <p:cNvPr id="658" name="Google Shape;658;p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" name="Google Shape;664;p8"/>
          <p:cNvGrpSpPr/>
          <p:nvPr/>
        </p:nvGrpSpPr>
        <p:grpSpPr>
          <a:xfrm flipH="1">
            <a:off x="-248008" y="1713528"/>
            <a:ext cx="883262" cy="242091"/>
            <a:chOff x="2300350" y="2601250"/>
            <a:chExt cx="2275275" cy="623625"/>
          </a:xfrm>
        </p:grpSpPr>
        <p:sp>
          <p:nvSpPr>
            <p:cNvPr id="665" name="Google Shape;665;p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" name="Google Shape;671;p8"/>
          <p:cNvGrpSpPr/>
          <p:nvPr/>
        </p:nvGrpSpPr>
        <p:grpSpPr>
          <a:xfrm rot="-5400000">
            <a:off x="3666586" y="-57798"/>
            <a:ext cx="1823016" cy="296643"/>
            <a:chOff x="7857346" y="3902355"/>
            <a:chExt cx="1823016" cy="296643"/>
          </a:xfrm>
        </p:grpSpPr>
        <p:sp>
          <p:nvSpPr>
            <p:cNvPr id="672" name="Google Shape;672;p8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9" name="Google Shape;679;p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680" name="Google Shape;680;p9"/>
            <p:cNvSpPr/>
            <p:nvPr/>
          </p:nvSpPr>
          <p:spPr>
            <a:xfrm>
              <a:off x="597550" y="4893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597550" y="4780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597550" y="46671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597550" y="4553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597550" y="4441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597550" y="4328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597550" y="42150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597550" y="4101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597550" y="3988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597550" y="3875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597550" y="3762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597550" y="36496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597550" y="35364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597550" y="34232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597550" y="33100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597550" y="31967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597550" y="30835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597550" y="29703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597550" y="28578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597550" y="27446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597550" y="263140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597550" y="251817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597550" y="24049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597550" y="22917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597550" y="21792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597550" y="20660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597550" y="195282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597550" y="18396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597550" y="17263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597550" y="1613150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597550" y="1499925"/>
              <a:ext cx="6449225" cy="8400"/>
            </a:xfrm>
            <a:custGeom>
              <a:rect b="b" l="l" r="r" t="t"/>
              <a:pathLst>
                <a:path extrusionOk="0" h="336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597550" y="1387475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597550" y="1274250"/>
              <a:ext cx="6449225" cy="7625"/>
            </a:xfrm>
            <a:custGeom>
              <a:rect b="b" l="l" r="r" t="t"/>
              <a:pathLst>
                <a:path extrusionOk="0" h="30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597550" y="11610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597550" y="104780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597550" y="93457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597550" y="821350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597550" y="708125"/>
              <a:ext cx="6449225" cy="8375"/>
            </a:xfrm>
            <a:custGeom>
              <a:rect b="b" l="l" r="r" t="t"/>
              <a:pathLst>
                <a:path extrusionOk="0" h="335" w="257969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" name="Google Shape;718;p9"/>
          <p:cNvSpPr txBox="1"/>
          <p:nvPr>
            <p:ph idx="1" type="subTitle"/>
          </p:nvPr>
        </p:nvSpPr>
        <p:spPr>
          <a:xfrm>
            <a:off x="1656875" y="2480906"/>
            <a:ext cx="5830200" cy="14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9" name="Google Shape;719;p9"/>
          <p:cNvSpPr txBox="1"/>
          <p:nvPr>
            <p:ph type="title"/>
          </p:nvPr>
        </p:nvSpPr>
        <p:spPr>
          <a:xfrm>
            <a:off x="1656875" y="1241200"/>
            <a:ext cx="5830200" cy="11694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0" name="Google Shape;720;p9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" name="Google Shape;721;p9"/>
          <p:cNvGrpSpPr/>
          <p:nvPr/>
        </p:nvGrpSpPr>
        <p:grpSpPr>
          <a:xfrm rot="10800000">
            <a:off x="-11" y="779178"/>
            <a:ext cx="883262" cy="242091"/>
            <a:chOff x="2300350" y="2601250"/>
            <a:chExt cx="2275275" cy="623625"/>
          </a:xfrm>
        </p:grpSpPr>
        <p:sp>
          <p:nvSpPr>
            <p:cNvPr id="722" name="Google Shape;722;p9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p9"/>
          <p:cNvSpPr/>
          <p:nvPr/>
        </p:nvSpPr>
        <p:spPr>
          <a:xfrm rot="5400000">
            <a:off x="1495470" y="-4919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9"/>
          <p:cNvSpPr/>
          <p:nvPr/>
        </p:nvSpPr>
        <p:spPr>
          <a:xfrm rot="5400000">
            <a:off x="1774770" y="-188896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9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" name="Google Shape;731;p9"/>
          <p:cNvGrpSpPr/>
          <p:nvPr/>
        </p:nvGrpSpPr>
        <p:grpSpPr>
          <a:xfrm>
            <a:off x="-1414555" y="3287329"/>
            <a:ext cx="2297800" cy="347400"/>
            <a:chOff x="-1414555" y="3439729"/>
            <a:chExt cx="2297800" cy="347400"/>
          </a:xfrm>
        </p:grpSpPr>
        <p:sp>
          <p:nvSpPr>
            <p:cNvPr id="732" name="Google Shape;732;p9"/>
            <p:cNvSpPr/>
            <p:nvPr/>
          </p:nvSpPr>
          <p:spPr>
            <a:xfrm>
              <a:off x="-1414555" y="37190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9"/>
            <p:cNvSpPr/>
            <p:nvPr/>
          </p:nvSpPr>
          <p:spPr>
            <a:xfrm>
              <a:off x="-1111455" y="3439729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" name="Google Shape;734;p9"/>
          <p:cNvGrpSpPr/>
          <p:nvPr/>
        </p:nvGrpSpPr>
        <p:grpSpPr>
          <a:xfrm>
            <a:off x="5512632" y="-116346"/>
            <a:ext cx="1520982" cy="302065"/>
            <a:chOff x="5642557" y="-150670"/>
            <a:chExt cx="1520982" cy="302065"/>
          </a:xfrm>
        </p:grpSpPr>
        <p:sp>
          <p:nvSpPr>
            <p:cNvPr id="735" name="Google Shape;735;p9"/>
            <p:cNvSpPr/>
            <p:nvPr/>
          </p:nvSpPr>
          <p:spPr>
            <a:xfrm>
              <a:off x="5736006" y="-104304"/>
              <a:ext cx="1335611" cy="209364"/>
            </a:xfrm>
            <a:custGeom>
              <a:rect b="b" l="l" r="r" t="t"/>
              <a:pathLst>
                <a:path extrusionOk="0" fill="none" h="6719" w="42863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7071586" y="59442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7095517" y="84152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5642557" y="-150670"/>
              <a:ext cx="91953" cy="92732"/>
            </a:xfrm>
            <a:custGeom>
              <a:rect b="b" l="l" r="r" t="t"/>
              <a:pathLst>
                <a:path extrusionOk="0" fill="none" h="2976" w="2951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>
              <a:off x="5666488" y="-125929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9"/>
          <p:cNvGrpSpPr/>
          <p:nvPr/>
        </p:nvGrpSpPr>
        <p:grpSpPr>
          <a:xfrm flipH="1" rot="10800000">
            <a:off x="7918521" y="1923880"/>
            <a:ext cx="1823016" cy="296643"/>
            <a:chOff x="7857346" y="3902355"/>
            <a:chExt cx="1823016" cy="296643"/>
          </a:xfrm>
        </p:grpSpPr>
        <p:sp>
          <p:nvSpPr>
            <p:cNvPr id="741" name="Google Shape;741;p9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9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9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9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9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9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" name="Google Shape;747;p9"/>
          <p:cNvGrpSpPr/>
          <p:nvPr/>
        </p:nvGrpSpPr>
        <p:grpSpPr>
          <a:xfrm flipH="1">
            <a:off x="-799254" y="2157805"/>
            <a:ext cx="1823016" cy="196994"/>
            <a:chOff x="7857346" y="4002005"/>
            <a:chExt cx="1823016" cy="196994"/>
          </a:xfrm>
        </p:grpSpPr>
        <p:sp>
          <p:nvSpPr>
            <p:cNvPr id="748" name="Google Shape;748;p9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" name="Google Shape;751;p9"/>
          <p:cNvGrpSpPr/>
          <p:nvPr/>
        </p:nvGrpSpPr>
        <p:grpSpPr>
          <a:xfrm>
            <a:off x="8331253" y="3180067"/>
            <a:ext cx="1105976" cy="133969"/>
            <a:chOff x="8183182" y="663852"/>
            <a:chExt cx="1475028" cy="178673"/>
          </a:xfrm>
        </p:grpSpPr>
        <p:grpSp>
          <p:nvGrpSpPr>
            <p:cNvPr id="752" name="Google Shape;752;p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753" name="Google Shape;753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764" name="Google Shape;764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4" name="Google Shape;774;p9"/>
          <p:cNvGrpSpPr/>
          <p:nvPr/>
        </p:nvGrpSpPr>
        <p:grpSpPr>
          <a:xfrm rot="5400000">
            <a:off x="85100" y="4288025"/>
            <a:ext cx="98902" cy="553090"/>
            <a:chOff x="4898850" y="4820550"/>
            <a:chExt cx="98902" cy="553090"/>
          </a:xfrm>
        </p:grpSpPr>
        <p:sp>
          <p:nvSpPr>
            <p:cNvPr id="775" name="Google Shape;775;p9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0"/>
          <p:cNvSpPr txBox="1"/>
          <p:nvPr>
            <p:ph idx="1" type="body"/>
          </p:nvPr>
        </p:nvSpPr>
        <p:spPr>
          <a:xfrm>
            <a:off x="1109550" y="4079027"/>
            <a:ext cx="6924900" cy="449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400">
                <a:latin typeface="Exo"/>
                <a:ea typeface="Exo"/>
                <a:cs typeface="Exo"/>
                <a:sym typeface="Exo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b="1"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3.png"/><Relationship Id="rId6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2" name="Shape 2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" name="Google Shape;2693;p31"/>
          <p:cNvSpPr txBox="1"/>
          <p:nvPr>
            <p:ph idx="1" type="subTitle"/>
          </p:nvPr>
        </p:nvSpPr>
        <p:spPr>
          <a:xfrm>
            <a:off x="1675200" y="2522533"/>
            <a:ext cx="5793600" cy="14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Group Members:</a:t>
            </a:r>
            <a:endParaRPr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Wong Wai Lum (GL)</a:t>
            </a:r>
            <a:endParaRPr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Allycia Chin Jia Hui</a:t>
            </a:r>
            <a:endParaRPr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Chai Yong Hin</a:t>
            </a:r>
            <a:endParaRPr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Gigi Yip Zhi Qi</a:t>
            </a:r>
            <a:endParaRPr sz="1600"/>
          </a:p>
        </p:txBody>
      </p:sp>
      <p:grpSp>
        <p:nvGrpSpPr>
          <p:cNvPr id="2694" name="Google Shape;2694;p31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695" name="Google Shape;2695;p3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3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3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3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3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3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1" name="Google Shape;2701;p31"/>
          <p:cNvGrpSpPr/>
          <p:nvPr/>
        </p:nvGrpSpPr>
        <p:grpSpPr>
          <a:xfrm flipH="1" rot="-5400000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2702" name="Google Shape;2702;p31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31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31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31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1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31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8" name="Google Shape;2708;p31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709" name="Google Shape;2709;p3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3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3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3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4" name="Google Shape;2714;p31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715" name="Google Shape;2715;p3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16" name="Google Shape;2716;p3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3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3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3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3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3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3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3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3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3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26" name="Google Shape;2726;p3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727" name="Google Shape;2727;p3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3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3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3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3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3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3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3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3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3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37" name="Google Shape;2737;p31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38" name="Google Shape;2738;p31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31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31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1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1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1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1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1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1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1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1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1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1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1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52" name="Google Shape;2752;p31"/>
          <p:cNvSpPr txBox="1"/>
          <p:nvPr>
            <p:ph type="ctrTitle"/>
          </p:nvPr>
        </p:nvSpPr>
        <p:spPr>
          <a:xfrm>
            <a:off x="1317600" y="1055913"/>
            <a:ext cx="6508800" cy="19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chemeClr val="accent2"/>
                </a:solidFill>
              </a:rPr>
              <a:t>404 NOT FOUND</a:t>
            </a:r>
            <a:endParaRPr sz="5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0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PASSPORT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2923" name="Google Shape;2923;p40"/>
          <p:cNvGrpSpPr/>
          <p:nvPr/>
        </p:nvGrpSpPr>
        <p:grpSpPr>
          <a:xfrm rot="5400000">
            <a:off x="1486975" y="799800"/>
            <a:ext cx="98902" cy="553090"/>
            <a:chOff x="4898850" y="4820550"/>
            <a:chExt cx="98902" cy="553090"/>
          </a:xfrm>
        </p:grpSpPr>
        <p:sp>
          <p:nvSpPr>
            <p:cNvPr id="2924" name="Google Shape;2924;p40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0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0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0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40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9" name="Google Shape;2929;p40"/>
          <p:cNvSpPr/>
          <p:nvPr/>
        </p:nvSpPr>
        <p:spPr>
          <a:xfrm>
            <a:off x="7755150" y="897150"/>
            <a:ext cx="448500" cy="517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30" name="Google Shape;293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3030" y="1125799"/>
            <a:ext cx="3034517" cy="1706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1" name="Google Shape;293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6447" y="1125799"/>
            <a:ext cx="3034517" cy="1706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2" name="Google Shape;2932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3030" y="2998484"/>
            <a:ext cx="3034517" cy="1706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3" name="Google Shape;2933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36448" y="2998485"/>
            <a:ext cx="3034517" cy="17069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34" name="Google Shape;2934;p40"/>
          <p:cNvGrpSpPr/>
          <p:nvPr/>
        </p:nvGrpSpPr>
        <p:grpSpPr>
          <a:xfrm>
            <a:off x="7809182" y="1196629"/>
            <a:ext cx="2250993" cy="228146"/>
            <a:chOff x="7809182" y="1151604"/>
            <a:chExt cx="2250993" cy="228146"/>
          </a:xfrm>
        </p:grpSpPr>
        <p:sp>
          <p:nvSpPr>
            <p:cNvPr id="2935" name="Google Shape;2935;p40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40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0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1" name="Google Shape;2941;p41"/>
          <p:cNvGrpSpPr/>
          <p:nvPr/>
        </p:nvGrpSpPr>
        <p:grpSpPr>
          <a:xfrm flipH="1">
            <a:off x="4130364" y="4335404"/>
            <a:ext cx="883262" cy="242091"/>
            <a:chOff x="2300350" y="2601250"/>
            <a:chExt cx="2275275" cy="623625"/>
          </a:xfrm>
        </p:grpSpPr>
        <p:sp>
          <p:nvSpPr>
            <p:cNvPr id="2942" name="Google Shape;2942;p41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41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41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41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41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41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8" name="Google Shape;2948;p41"/>
          <p:cNvGrpSpPr/>
          <p:nvPr/>
        </p:nvGrpSpPr>
        <p:grpSpPr>
          <a:xfrm>
            <a:off x="6397851" y="1075319"/>
            <a:ext cx="1252897" cy="51000"/>
            <a:chOff x="2915381" y="4104819"/>
            <a:chExt cx="1252897" cy="51000"/>
          </a:xfrm>
        </p:grpSpPr>
        <p:sp>
          <p:nvSpPr>
            <p:cNvPr id="2949" name="Google Shape;2949;p41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41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41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41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41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41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41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41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41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41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41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41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1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1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3" name="Google Shape;2963;p41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2964" name="Google Shape;2964;p41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41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41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1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41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9" name="Google Shape;2969;p41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2970" name="Google Shape;2970;p4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971" name="Google Shape;2971;p4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4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4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4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4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4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4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4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4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4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81" name="Google Shape;2981;p4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82" name="Google Shape;2982;p4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4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4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4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4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4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4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4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4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4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92" name="Google Shape;2992;p41"/>
          <p:cNvSpPr txBox="1"/>
          <p:nvPr>
            <p:ph idx="4294967295" type="ctrTitle"/>
          </p:nvPr>
        </p:nvSpPr>
        <p:spPr>
          <a:xfrm>
            <a:off x="1317600" y="1572438"/>
            <a:ext cx="6508800" cy="1998600"/>
          </a:xfrm>
          <a:prstGeom prst="rect">
            <a:avLst/>
          </a:prstGeom>
          <a:effectLst>
            <a:outerShdw blurRad="200025" rotWithShape="0" algn="bl">
              <a:srgbClr val="00FFFF">
                <a:alpha val="7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chemeClr val="accent2"/>
                </a:solidFill>
              </a:rPr>
              <a:t>THANK YOU</a:t>
            </a:r>
            <a:endParaRPr sz="5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6" name="Shape 2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7" name="Google Shape;2757;p32"/>
          <p:cNvSpPr txBox="1"/>
          <p:nvPr>
            <p:ph type="title"/>
          </p:nvPr>
        </p:nvSpPr>
        <p:spPr>
          <a:xfrm>
            <a:off x="1208550" y="3108020"/>
            <a:ext cx="6726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DIGITAL HERITAGE AND </a:t>
            </a:r>
            <a:r>
              <a:rPr lang="en" sz="3100"/>
              <a:t>TOURISM</a:t>
            </a:r>
            <a:endParaRPr sz="3100">
              <a:solidFill>
                <a:schemeClr val="accent2"/>
              </a:solidFill>
            </a:endParaRPr>
          </a:p>
        </p:txBody>
      </p:sp>
      <p:sp>
        <p:nvSpPr>
          <p:cNvPr id="2758" name="Google Shape;2758;p32"/>
          <p:cNvSpPr txBox="1"/>
          <p:nvPr>
            <p:ph idx="2" type="title"/>
          </p:nvPr>
        </p:nvSpPr>
        <p:spPr>
          <a:xfrm>
            <a:off x="788550" y="1702925"/>
            <a:ext cx="7146900" cy="9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01</a:t>
            </a:r>
            <a:endParaRPr/>
          </a:p>
        </p:txBody>
      </p:sp>
      <p:grpSp>
        <p:nvGrpSpPr>
          <p:cNvPr id="2759" name="Google Shape;2759;p32"/>
          <p:cNvGrpSpPr/>
          <p:nvPr/>
        </p:nvGrpSpPr>
        <p:grpSpPr>
          <a:xfrm rot="-5400000">
            <a:off x="2746096" y="-164363"/>
            <a:ext cx="1823016" cy="296643"/>
            <a:chOff x="7857346" y="3902355"/>
            <a:chExt cx="1823016" cy="296643"/>
          </a:xfrm>
        </p:grpSpPr>
        <p:sp>
          <p:nvSpPr>
            <p:cNvPr id="2760" name="Google Shape;2760;p32"/>
            <p:cNvSpPr/>
            <p:nvPr/>
          </p:nvSpPr>
          <p:spPr>
            <a:xfrm>
              <a:off x="7956216" y="4048371"/>
              <a:ext cx="1724145" cy="150627"/>
            </a:xfrm>
            <a:custGeom>
              <a:rect b="b" l="l" r="r" t="t"/>
              <a:pathLst>
                <a:path extrusionOk="0" fill="none" h="4834" w="55332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2"/>
            <p:cNvSpPr/>
            <p:nvPr/>
          </p:nvSpPr>
          <p:spPr>
            <a:xfrm>
              <a:off x="8453686" y="390235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2"/>
            <p:cNvSpPr/>
            <p:nvPr/>
          </p:nvSpPr>
          <p:spPr>
            <a:xfrm>
              <a:off x="8478396" y="3927096"/>
              <a:ext cx="43281" cy="42502"/>
            </a:xfrm>
            <a:custGeom>
              <a:rect b="b" l="l" r="r" t="t"/>
              <a:pathLst>
                <a:path extrusionOk="0" h="1364" w="1389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2"/>
            <p:cNvSpPr/>
            <p:nvPr/>
          </p:nvSpPr>
          <p:spPr>
            <a:xfrm>
              <a:off x="7857346" y="4002005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2"/>
            <p:cNvSpPr/>
            <p:nvPr/>
          </p:nvSpPr>
          <p:spPr>
            <a:xfrm>
              <a:off x="7882087" y="4026715"/>
              <a:ext cx="43281" cy="42533"/>
            </a:xfrm>
            <a:custGeom>
              <a:rect b="b" l="l" r="r" t="t"/>
              <a:pathLst>
                <a:path extrusionOk="0" h="1365" w="1389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2"/>
            <p:cNvSpPr/>
            <p:nvPr/>
          </p:nvSpPr>
          <p:spPr>
            <a:xfrm>
              <a:off x="8545608" y="3948721"/>
              <a:ext cx="1134754" cy="175368"/>
            </a:xfrm>
            <a:custGeom>
              <a:rect b="b" l="l" r="r" t="t"/>
              <a:pathLst>
                <a:path extrusionOk="0" fill="none" h="5628" w="36417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6" name="Google Shape;2766;p32"/>
          <p:cNvGrpSpPr/>
          <p:nvPr/>
        </p:nvGrpSpPr>
        <p:grpSpPr>
          <a:xfrm>
            <a:off x="1609176" y="4434219"/>
            <a:ext cx="1252897" cy="51000"/>
            <a:chOff x="2915381" y="4104819"/>
            <a:chExt cx="1252897" cy="51000"/>
          </a:xfrm>
        </p:grpSpPr>
        <p:sp>
          <p:nvSpPr>
            <p:cNvPr id="2767" name="Google Shape;2767;p32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2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2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2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2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32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2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2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2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2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2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2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2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2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1" name="Google Shape;2781;p32"/>
          <p:cNvGrpSpPr/>
          <p:nvPr/>
        </p:nvGrpSpPr>
        <p:grpSpPr>
          <a:xfrm>
            <a:off x="5495767" y="691791"/>
            <a:ext cx="1105976" cy="133969"/>
            <a:chOff x="8183182" y="663852"/>
            <a:chExt cx="1475028" cy="178673"/>
          </a:xfrm>
        </p:grpSpPr>
        <p:grpSp>
          <p:nvGrpSpPr>
            <p:cNvPr id="2782" name="Google Shape;2782;p3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83" name="Google Shape;2783;p3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3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3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3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3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3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3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3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3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3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3" name="Google Shape;2793;p3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794" name="Google Shape;2794;p3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3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3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3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3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3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3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3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3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3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04" name="Google Shape;2804;p32"/>
          <p:cNvGrpSpPr/>
          <p:nvPr/>
        </p:nvGrpSpPr>
        <p:grpSpPr>
          <a:xfrm rot="5400000">
            <a:off x="5968600" y="4273462"/>
            <a:ext cx="98902" cy="553090"/>
            <a:chOff x="4898850" y="4820550"/>
            <a:chExt cx="98902" cy="553090"/>
          </a:xfrm>
        </p:grpSpPr>
        <p:sp>
          <p:nvSpPr>
            <p:cNvPr id="2805" name="Google Shape;2805;p32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2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2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2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2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3" name="Shape 2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" name="Google Shape;2814;p33"/>
          <p:cNvSpPr txBox="1"/>
          <p:nvPr>
            <p:ph type="title"/>
          </p:nvPr>
        </p:nvSpPr>
        <p:spPr>
          <a:xfrm>
            <a:off x="1208550" y="425145"/>
            <a:ext cx="6726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2815" name="Google Shape;2815;p33"/>
          <p:cNvSpPr txBox="1"/>
          <p:nvPr>
            <p:ph idx="1" type="subTitle"/>
          </p:nvPr>
        </p:nvSpPr>
        <p:spPr>
          <a:xfrm>
            <a:off x="1051200" y="1472225"/>
            <a:ext cx="7041600" cy="31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❌ Tourists often lack an engaging way to explore and learn about Malaysia’s top destinations.</a:t>
            </a:r>
            <a:br>
              <a:rPr lang="en" sz="1500"/>
            </a:br>
            <a:r>
              <a:rPr lang="en" sz="1500"/>
              <a:t>❌ Traditional travel websites are static, text-heavy, and offer limited interaction.</a:t>
            </a:r>
            <a:br>
              <a:rPr lang="en" sz="1500"/>
            </a:br>
            <a:r>
              <a:rPr lang="en" sz="1500"/>
              <a:t>❌ There is no easy way for users to track places they’ve visited or plan trips interactively.</a:t>
            </a:r>
            <a:endParaRPr sz="15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✅ Solution:</a:t>
            </a:r>
            <a:endParaRPr sz="1500"/>
          </a:p>
          <a:p>
            <a:pPr indent="-3238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lang="en" sz="1500"/>
              <a:t>Interactive and educational</a:t>
            </a:r>
            <a:endParaRPr sz="1500"/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lang="en" sz="1500"/>
              <a:t>Visually engaging and easy to navigate</a:t>
            </a:r>
            <a:endParaRPr sz="1500"/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lang="en" sz="1500"/>
              <a:t>Able to track user travel progress (digitally)</a:t>
            </a:r>
            <a:endParaRPr sz="1500"/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lang="en" sz="1500"/>
              <a:t>Designed to promote tourism through gamified learning</a:t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9" name="Shape 2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0" name="Google Shape;2820;p34"/>
          <p:cNvSpPr txBox="1"/>
          <p:nvPr>
            <p:ph type="title"/>
          </p:nvPr>
        </p:nvSpPr>
        <p:spPr>
          <a:xfrm>
            <a:off x="713100" y="662173"/>
            <a:ext cx="4401600" cy="74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21" name="Google Shape;2821;p34"/>
          <p:cNvSpPr txBox="1"/>
          <p:nvPr>
            <p:ph idx="1" type="subTitle"/>
          </p:nvPr>
        </p:nvSpPr>
        <p:spPr>
          <a:xfrm>
            <a:off x="713100" y="1556650"/>
            <a:ext cx="7575300" cy="29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Develop a website to promote Malaysian </a:t>
            </a:r>
            <a:r>
              <a:rPr lang="en" sz="1600"/>
              <a:t>cultural</a:t>
            </a:r>
            <a:r>
              <a:rPr lang="en" sz="1600"/>
              <a:t> heritage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Includes i</a:t>
            </a:r>
            <a:r>
              <a:rPr lang="en" sz="1600"/>
              <a:t>nteractive features such as: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 visually appealing homepage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An Immersive Cultural Exploration with 360° Street Views and Travel Tips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Engaging gamifications like puzzles, quiz, and memory game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 digital passport feature showcasing some of the most famous and often visited areas in Malaysia. </a:t>
            </a:r>
            <a:endParaRPr sz="1600"/>
          </a:p>
        </p:txBody>
      </p:sp>
      <p:sp>
        <p:nvSpPr>
          <p:cNvPr id="2822" name="Google Shape;2822;p34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4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24" name="Google Shape;2824;p34"/>
          <p:cNvGrpSpPr/>
          <p:nvPr/>
        </p:nvGrpSpPr>
        <p:grpSpPr>
          <a:xfrm rot="5400000">
            <a:off x="2345200" y="185400"/>
            <a:ext cx="98902" cy="553090"/>
            <a:chOff x="4898850" y="4820550"/>
            <a:chExt cx="98902" cy="553090"/>
          </a:xfrm>
        </p:grpSpPr>
        <p:sp>
          <p:nvSpPr>
            <p:cNvPr id="2825" name="Google Shape;2825;p34"/>
            <p:cNvSpPr/>
            <p:nvPr/>
          </p:nvSpPr>
          <p:spPr>
            <a:xfrm>
              <a:off x="4898850" y="4820550"/>
              <a:ext cx="98902" cy="98902"/>
            </a:xfrm>
            <a:custGeom>
              <a:rect b="b" l="l" r="r" t="t"/>
              <a:pathLst>
                <a:path extrusionOk="0" fill="none" h="3174" w="3174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34"/>
            <p:cNvSpPr/>
            <p:nvPr/>
          </p:nvSpPr>
          <p:spPr>
            <a:xfrm>
              <a:off x="4924339" y="4847971"/>
              <a:ext cx="46366" cy="43094"/>
            </a:xfrm>
            <a:custGeom>
              <a:rect b="b" l="l" r="r" t="t"/>
              <a:pathLst>
                <a:path extrusionOk="0" h="1383" w="1488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34"/>
            <p:cNvSpPr/>
            <p:nvPr/>
          </p:nvSpPr>
          <p:spPr>
            <a:xfrm>
              <a:off x="4901935" y="5281687"/>
              <a:ext cx="91953" cy="91953"/>
            </a:xfrm>
            <a:custGeom>
              <a:rect b="b" l="l" r="r" t="t"/>
              <a:pathLst>
                <a:path extrusionOk="0" fill="none" h="2951" w="2951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34"/>
            <p:cNvSpPr/>
            <p:nvPr/>
          </p:nvSpPr>
          <p:spPr>
            <a:xfrm>
              <a:off x="4925866" y="5306428"/>
              <a:ext cx="43281" cy="43281"/>
            </a:xfrm>
            <a:custGeom>
              <a:rect b="b" l="l" r="r" t="t"/>
              <a:pathLst>
                <a:path extrusionOk="0" h="1389" w="1389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34"/>
            <p:cNvSpPr/>
            <p:nvPr/>
          </p:nvSpPr>
          <p:spPr>
            <a:xfrm>
              <a:off x="4942100" y="4917862"/>
              <a:ext cx="31" cy="358465"/>
            </a:xfrm>
            <a:custGeom>
              <a:rect b="b" l="l" r="r" t="t"/>
              <a:pathLst>
                <a:path extrusionOk="0" fill="none" h="11504" w="1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0" name="Google Shape;2830;p34"/>
          <p:cNvGrpSpPr/>
          <p:nvPr/>
        </p:nvGrpSpPr>
        <p:grpSpPr>
          <a:xfrm>
            <a:off x="2596239" y="4297878"/>
            <a:ext cx="883262" cy="242091"/>
            <a:chOff x="2300350" y="2601250"/>
            <a:chExt cx="2275275" cy="623625"/>
          </a:xfrm>
        </p:grpSpPr>
        <p:sp>
          <p:nvSpPr>
            <p:cNvPr id="2831" name="Google Shape;2831;p34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34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34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34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34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34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7" name="Google Shape;2837;p34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2838" name="Google Shape;2838;p3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39" name="Google Shape;2839;p3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3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3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3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3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3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3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3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3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3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49" name="Google Shape;2849;p3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50" name="Google Shape;2850;p3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3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3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3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3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3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3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3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3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3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3" name="Shape 2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4" name="Google Shape;2864;p3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Home Page </a:t>
            </a:r>
            <a:endParaRPr sz="2800">
              <a:solidFill>
                <a:schemeClr val="accent2"/>
              </a:solidFill>
            </a:endParaRPr>
          </a:p>
        </p:txBody>
      </p:sp>
      <p:grpSp>
        <p:nvGrpSpPr>
          <p:cNvPr id="2865" name="Google Shape;2865;p35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866" name="Google Shape;2866;p35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35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35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35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35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35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72" name="Google Shape;287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100" y="1218075"/>
            <a:ext cx="3405348" cy="176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3" name="Google Shape;2873;p35"/>
          <p:cNvPicPr preferRelativeResize="0"/>
          <p:nvPr/>
        </p:nvPicPr>
        <p:blipFill rotWithShape="1">
          <a:blip r:embed="rId4">
            <a:alphaModFix/>
          </a:blip>
          <a:srcRect b="0" l="4504" r="5592" t="0"/>
          <a:stretch/>
        </p:blipFill>
        <p:spPr>
          <a:xfrm>
            <a:off x="4517375" y="1218075"/>
            <a:ext cx="3267226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4" name="Google Shape;2874;p35"/>
          <p:cNvPicPr preferRelativeResize="0"/>
          <p:nvPr/>
        </p:nvPicPr>
        <p:blipFill rotWithShape="1">
          <a:blip r:embed="rId5">
            <a:alphaModFix/>
          </a:blip>
          <a:srcRect b="0" l="0" r="1826" t="0"/>
          <a:stretch/>
        </p:blipFill>
        <p:spPr>
          <a:xfrm>
            <a:off x="648625" y="3244025"/>
            <a:ext cx="3469824" cy="155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5" name="Google Shape;2875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17375" y="3139400"/>
            <a:ext cx="3267226" cy="176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36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Home Page </a:t>
            </a:r>
            <a:endParaRPr sz="2800">
              <a:solidFill>
                <a:schemeClr val="accent2"/>
              </a:solidFill>
            </a:endParaRPr>
          </a:p>
        </p:txBody>
      </p:sp>
      <p:grpSp>
        <p:nvGrpSpPr>
          <p:cNvPr id="2881" name="Google Shape;2881;p36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882" name="Google Shape;2882;p36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6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6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6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6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6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88" name="Google Shape;28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3838" y="1428275"/>
            <a:ext cx="6376325" cy="284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2" name="Shape 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3" name="Google Shape;2893;p37"/>
          <p:cNvSpPr txBox="1"/>
          <p:nvPr/>
        </p:nvSpPr>
        <p:spPr>
          <a:xfrm>
            <a:off x="876500" y="462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Explore</a:t>
            </a:r>
            <a:r>
              <a:rPr b="1" lang="en" sz="28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 </a:t>
            </a:r>
            <a:endParaRPr b="1" sz="2800">
              <a:solidFill>
                <a:schemeClr val="accent2"/>
              </a:solidFill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2894" name="Google Shape;289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500" y="1144150"/>
            <a:ext cx="3560570" cy="2026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5" name="Google Shape;289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1804" y="1144161"/>
            <a:ext cx="3602270" cy="2026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6" name="Google Shape;289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89100" y="3322842"/>
            <a:ext cx="2965790" cy="1668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38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</a:t>
            </a:r>
            <a:endParaRPr/>
          </a:p>
        </p:txBody>
      </p:sp>
      <p:grpSp>
        <p:nvGrpSpPr>
          <p:cNvPr id="2902" name="Google Shape;2902;p38"/>
          <p:cNvGrpSpPr/>
          <p:nvPr/>
        </p:nvGrpSpPr>
        <p:grpSpPr>
          <a:xfrm>
            <a:off x="7809182" y="1730029"/>
            <a:ext cx="2250993" cy="228146"/>
            <a:chOff x="7809182" y="1151604"/>
            <a:chExt cx="2250993" cy="228146"/>
          </a:xfrm>
        </p:grpSpPr>
        <p:sp>
          <p:nvSpPr>
            <p:cNvPr id="2903" name="Google Shape;2903;p38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38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5" name="Google Shape;2905;p38"/>
          <p:cNvSpPr/>
          <p:nvPr/>
        </p:nvSpPr>
        <p:spPr>
          <a:xfrm flipH="1" rot="10800000">
            <a:off x="-864812" y="4259289"/>
            <a:ext cx="1994700" cy="68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06" name="Google Shape;2906;p38"/>
          <p:cNvPicPr preferRelativeResize="0"/>
          <p:nvPr/>
        </p:nvPicPr>
        <p:blipFill rotWithShape="1">
          <a:blip r:embed="rId3">
            <a:alphaModFix/>
          </a:blip>
          <a:srcRect b="-1337" l="0" r="507" t="0"/>
          <a:stretch/>
        </p:blipFill>
        <p:spPr>
          <a:xfrm>
            <a:off x="1282300" y="1245250"/>
            <a:ext cx="6342052" cy="334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0" name="Shape 2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1" name="Google Shape;2911;p39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rotWithShape="0" algn="bl">
              <a:schemeClr val="accent2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2912" name="Google Shape;2912;p39"/>
          <p:cNvPicPr preferRelativeResize="0"/>
          <p:nvPr/>
        </p:nvPicPr>
        <p:blipFill rotWithShape="1">
          <a:blip r:embed="rId3">
            <a:alphaModFix/>
          </a:blip>
          <a:srcRect b="0" l="19811" r="19361" t="19510"/>
          <a:stretch/>
        </p:blipFill>
        <p:spPr>
          <a:xfrm>
            <a:off x="713100" y="1578000"/>
            <a:ext cx="2263526" cy="170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3" name="Google Shape;2913;p39"/>
          <p:cNvSpPr txBox="1"/>
          <p:nvPr/>
        </p:nvSpPr>
        <p:spPr>
          <a:xfrm>
            <a:off x="1531925" y="1112100"/>
            <a:ext cx="7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PUZZLE</a:t>
            </a:r>
            <a:endParaRPr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pic>
        <p:nvPicPr>
          <p:cNvPr id="2914" name="Google Shape;2914;p39"/>
          <p:cNvPicPr preferRelativeResize="0"/>
          <p:nvPr/>
        </p:nvPicPr>
        <p:blipFill rotWithShape="1">
          <a:blip r:embed="rId4">
            <a:alphaModFix/>
          </a:blip>
          <a:srcRect b="0" l="20872" r="20773" t="0"/>
          <a:stretch/>
        </p:blipFill>
        <p:spPr>
          <a:xfrm>
            <a:off x="3116950" y="2454500"/>
            <a:ext cx="2552499" cy="170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5" name="Google Shape;2915;p39"/>
          <p:cNvPicPr preferRelativeResize="0"/>
          <p:nvPr/>
        </p:nvPicPr>
        <p:blipFill rotWithShape="1">
          <a:blip r:embed="rId5">
            <a:alphaModFix/>
          </a:blip>
          <a:srcRect b="0" l="20078" r="17429" t="0"/>
          <a:stretch/>
        </p:blipFill>
        <p:spPr>
          <a:xfrm>
            <a:off x="5877926" y="1578000"/>
            <a:ext cx="2465326" cy="170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6" name="Google Shape;2916;p39"/>
          <p:cNvSpPr txBox="1"/>
          <p:nvPr/>
        </p:nvSpPr>
        <p:spPr>
          <a:xfrm>
            <a:off x="4111600" y="4225900"/>
            <a:ext cx="7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QUIZ</a:t>
            </a:r>
            <a:endParaRPr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2917" name="Google Shape;2917;p39"/>
          <p:cNvSpPr txBox="1"/>
          <p:nvPr/>
        </p:nvSpPr>
        <p:spPr>
          <a:xfrm>
            <a:off x="6325692" y="1112100"/>
            <a:ext cx="18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MEMORY GAME</a:t>
            </a:r>
            <a:endParaRPr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Center Business Plan by Slidesgo">
  <a:themeElements>
    <a:clrScheme name="Simple Light">
      <a:dk1>
        <a:srgbClr val="000000"/>
      </a:dk1>
      <a:lt1>
        <a:srgbClr val="FFFFFF"/>
      </a:lt1>
      <a:dk2>
        <a:srgbClr val="606060"/>
      </a:dk2>
      <a:lt2>
        <a:srgbClr val="151B46"/>
      </a:lt2>
      <a:accent1>
        <a:srgbClr val="2C4ED7"/>
      </a:accent1>
      <a:accent2>
        <a:srgbClr val="8FFFFF"/>
      </a:accent2>
      <a:accent3>
        <a:srgbClr val="95FFAE"/>
      </a:accent3>
      <a:accent4>
        <a:srgbClr val="1D2875"/>
      </a:accent4>
      <a:accent5>
        <a:srgbClr val="FFFFFF"/>
      </a:accent5>
      <a:accent6>
        <a:srgbClr val="FFFFFF"/>
      </a:accent6>
      <a:hlink>
        <a:srgbClr val="8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